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11"/>
  </p:notesMasterIdLst>
  <p:handoutMasterIdLst>
    <p:handoutMasterId r:id="rId12"/>
  </p:handoutMasterIdLst>
  <p:sldIdLst>
    <p:sldId id="262" r:id="rId4"/>
    <p:sldId id="261" r:id="rId5"/>
    <p:sldId id="264" r:id="rId6"/>
    <p:sldId id="298" r:id="rId7"/>
    <p:sldId id="299" r:id="rId8"/>
    <p:sldId id="301" r:id="rId9"/>
    <p:sldId id="302" r:id="rId1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3" orient="horz" pos="1983">
          <p15:clr>
            <a:srgbClr val="A4A3A4"/>
          </p15:clr>
        </p15:guide>
        <p15:guide id="4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B8FED"/>
    <a:srgbClr val="3967DE"/>
    <a:srgbClr val="26A1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71" autoAdjust="0"/>
    <p:restoredTop sz="94291" autoAdjust="0"/>
  </p:normalViewPr>
  <p:slideViewPr>
    <p:cSldViewPr>
      <p:cViewPr varScale="1">
        <p:scale>
          <a:sx n="113" d="100"/>
          <a:sy n="113" d="100"/>
        </p:scale>
        <p:origin x="822" y="102"/>
      </p:cViewPr>
      <p:guideLst>
        <p:guide orient="horz" pos="1620"/>
        <p:guide orient="horz" pos="1983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5766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heme" Target="theme/theme1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7B8D37-F2C9-4AA7-9088-A1D556DE4F32}" type="datetimeFigureOut">
              <a:rPr lang="en-US" smtClean="0"/>
              <a:t>6/15/2020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7DA08-A421-428F-B2A2-13165CAF9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05560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76DAEFD-F0CA-40B0-91E7-913D9FD56239}" type="datetimeFigureOut">
              <a:rPr lang="ko-KR" altLang="en-US" smtClean="0"/>
              <a:t>2020-06-15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CE6118-A8F0-4C13-BF86-10944E626E1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43387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jp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자유형: 도형 4">
            <a:extLst>
              <a:ext uri="{FF2B5EF4-FFF2-40B4-BE49-F238E27FC236}">
                <a16:creationId xmlns:a16="http://schemas.microsoft.com/office/drawing/2014/main" id="{C6179DE7-D0F5-4FCE-9D64-2210387C6D0C}"/>
              </a:ext>
            </a:extLst>
          </p:cNvPr>
          <p:cNvSpPr/>
          <p:nvPr userDrawn="1"/>
        </p:nvSpPr>
        <p:spPr>
          <a:xfrm>
            <a:off x="1691680" y="-5100"/>
            <a:ext cx="7286625" cy="4026569"/>
          </a:xfrm>
          <a:custGeom>
            <a:avLst/>
            <a:gdLst>
              <a:gd name="connsiteX0" fmla="*/ 0 w 7296150"/>
              <a:gd name="connsiteY0" fmla="*/ 0 h 4038600"/>
              <a:gd name="connsiteX1" fmla="*/ 523875 w 7296150"/>
              <a:gd name="connsiteY1" fmla="*/ 38100 h 4038600"/>
              <a:gd name="connsiteX2" fmla="*/ 7296150 w 7296150"/>
              <a:gd name="connsiteY2" fmla="*/ 4038600 h 4038600"/>
              <a:gd name="connsiteX3" fmla="*/ 0 w 7296150"/>
              <a:gd name="connsiteY3" fmla="*/ 0 h 4038600"/>
              <a:gd name="connsiteX0" fmla="*/ 0 w 7277100"/>
              <a:gd name="connsiteY0" fmla="*/ 0 h 4000500"/>
              <a:gd name="connsiteX1" fmla="*/ 504825 w 7277100"/>
              <a:gd name="connsiteY1" fmla="*/ 0 h 4000500"/>
              <a:gd name="connsiteX2" fmla="*/ 7277100 w 7277100"/>
              <a:gd name="connsiteY2" fmla="*/ 4000500 h 4000500"/>
              <a:gd name="connsiteX3" fmla="*/ 0 w 7277100"/>
              <a:gd name="connsiteY3" fmla="*/ 0 h 400050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26053"/>
              <a:gd name="connsiteX1" fmla="*/ 514350 w 7286625"/>
              <a:gd name="connsiteY1" fmla="*/ 19050 h 4026053"/>
              <a:gd name="connsiteX2" fmla="*/ 7286625 w 7286625"/>
              <a:gd name="connsiteY2" fmla="*/ 4019550 h 4026053"/>
              <a:gd name="connsiteX3" fmla="*/ 0 w 7286625"/>
              <a:gd name="connsiteY3" fmla="*/ 0 h 4026053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286"/>
              <a:gd name="connsiteX1" fmla="*/ 514350 w 7286625"/>
              <a:gd name="connsiteY1" fmla="*/ 19050 h 4029286"/>
              <a:gd name="connsiteX2" fmla="*/ 7286625 w 7286625"/>
              <a:gd name="connsiteY2" fmla="*/ 4019550 h 4029286"/>
              <a:gd name="connsiteX3" fmla="*/ 0 w 7286625"/>
              <a:gd name="connsiteY3" fmla="*/ 0 h 4029286"/>
              <a:gd name="connsiteX0" fmla="*/ 0 w 7286625"/>
              <a:gd name="connsiteY0" fmla="*/ 0 h 4030399"/>
              <a:gd name="connsiteX1" fmla="*/ 514350 w 7286625"/>
              <a:gd name="connsiteY1" fmla="*/ 19050 h 4030399"/>
              <a:gd name="connsiteX2" fmla="*/ 7286625 w 7286625"/>
              <a:gd name="connsiteY2" fmla="*/ 4019550 h 4030399"/>
              <a:gd name="connsiteX3" fmla="*/ 0 w 7286625"/>
              <a:gd name="connsiteY3" fmla="*/ 0 h 4030399"/>
              <a:gd name="connsiteX0" fmla="*/ 0 w 7286625"/>
              <a:gd name="connsiteY0" fmla="*/ 0 h 4030447"/>
              <a:gd name="connsiteX1" fmla="*/ 514350 w 7286625"/>
              <a:gd name="connsiteY1" fmla="*/ 19050 h 4030447"/>
              <a:gd name="connsiteX2" fmla="*/ 7286625 w 7286625"/>
              <a:gd name="connsiteY2" fmla="*/ 4019550 h 4030447"/>
              <a:gd name="connsiteX3" fmla="*/ 0 w 7286625"/>
              <a:gd name="connsiteY3" fmla="*/ 0 h 4030447"/>
              <a:gd name="connsiteX0" fmla="*/ 0 w 7286625"/>
              <a:gd name="connsiteY0" fmla="*/ 0 h 4030896"/>
              <a:gd name="connsiteX1" fmla="*/ 514350 w 7286625"/>
              <a:gd name="connsiteY1" fmla="*/ 19050 h 4030896"/>
              <a:gd name="connsiteX2" fmla="*/ 7286625 w 7286625"/>
              <a:gd name="connsiteY2" fmla="*/ 4019550 h 4030896"/>
              <a:gd name="connsiteX3" fmla="*/ 0 w 7286625"/>
              <a:gd name="connsiteY3" fmla="*/ 0 h 4030896"/>
              <a:gd name="connsiteX0" fmla="*/ 0 w 7286625"/>
              <a:gd name="connsiteY0" fmla="*/ 0 h 4030896"/>
              <a:gd name="connsiteX1" fmla="*/ 514350 w 7286625"/>
              <a:gd name="connsiteY1" fmla="*/ 9525 h 4030896"/>
              <a:gd name="connsiteX2" fmla="*/ 7286625 w 7286625"/>
              <a:gd name="connsiteY2" fmla="*/ 4019550 h 4030896"/>
              <a:gd name="connsiteX3" fmla="*/ 0 w 7286625"/>
              <a:gd name="connsiteY3" fmla="*/ 0 h 4030896"/>
              <a:gd name="connsiteX0" fmla="*/ 0 w 7286625"/>
              <a:gd name="connsiteY0" fmla="*/ 0 h 4026737"/>
              <a:gd name="connsiteX1" fmla="*/ 514350 w 7286625"/>
              <a:gd name="connsiteY1" fmla="*/ 9525 h 4026737"/>
              <a:gd name="connsiteX2" fmla="*/ 7286625 w 7286625"/>
              <a:gd name="connsiteY2" fmla="*/ 4019550 h 4026737"/>
              <a:gd name="connsiteX3" fmla="*/ 0 w 7286625"/>
              <a:gd name="connsiteY3" fmla="*/ 0 h 4026737"/>
              <a:gd name="connsiteX0" fmla="*/ 0 w 7286625"/>
              <a:gd name="connsiteY0" fmla="*/ 0 h 4026569"/>
              <a:gd name="connsiteX1" fmla="*/ 514350 w 7286625"/>
              <a:gd name="connsiteY1" fmla="*/ 9525 h 4026569"/>
              <a:gd name="connsiteX2" fmla="*/ 7286625 w 7286625"/>
              <a:gd name="connsiteY2" fmla="*/ 4019550 h 4026569"/>
              <a:gd name="connsiteX3" fmla="*/ 0 w 7286625"/>
              <a:gd name="connsiteY3" fmla="*/ 0 h 40265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86625" h="4026569">
                <a:moveTo>
                  <a:pt x="0" y="0"/>
                </a:moveTo>
                <a:lnTo>
                  <a:pt x="514350" y="9525"/>
                </a:lnTo>
                <a:cubicBezTo>
                  <a:pt x="685800" y="1990725"/>
                  <a:pt x="2171700" y="3810000"/>
                  <a:pt x="7286625" y="4019550"/>
                </a:cubicBezTo>
                <a:cubicBezTo>
                  <a:pt x="2543175" y="4156075"/>
                  <a:pt x="304800" y="2282825"/>
                  <a:pt x="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692" y="3003798"/>
            <a:ext cx="3240212" cy="1152129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4155926"/>
            <a:ext cx="324021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1" baseline="0"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</a:t>
            </a:r>
          </a:p>
          <a:p>
            <a:pPr lvl="0"/>
            <a:r>
              <a:rPr lang="en-US" altLang="ko-KR" dirty="0"/>
              <a:t>OF YOUR PRESENTATION HERE</a:t>
            </a:r>
            <a:endParaRPr lang="ko-KR" altLang="en-US" dirty="0"/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96FFB94C-B84A-46A3-BF10-6C511C2C85D4}"/>
              </a:ext>
            </a:extLst>
          </p:cNvPr>
          <p:cNvSpPr/>
          <p:nvPr userDrawn="1"/>
        </p:nvSpPr>
        <p:spPr>
          <a:xfrm>
            <a:off x="1828799" y="-5100"/>
            <a:ext cx="7286625" cy="4010593"/>
          </a:xfrm>
          <a:custGeom>
            <a:avLst/>
            <a:gdLst>
              <a:gd name="connsiteX0" fmla="*/ 0 w 7296150"/>
              <a:gd name="connsiteY0" fmla="*/ 0 h 4038600"/>
              <a:gd name="connsiteX1" fmla="*/ 523875 w 7296150"/>
              <a:gd name="connsiteY1" fmla="*/ 38100 h 4038600"/>
              <a:gd name="connsiteX2" fmla="*/ 7296150 w 7296150"/>
              <a:gd name="connsiteY2" fmla="*/ 4038600 h 4038600"/>
              <a:gd name="connsiteX3" fmla="*/ 0 w 7296150"/>
              <a:gd name="connsiteY3" fmla="*/ 0 h 4038600"/>
              <a:gd name="connsiteX0" fmla="*/ 0 w 7277100"/>
              <a:gd name="connsiteY0" fmla="*/ 0 h 4000500"/>
              <a:gd name="connsiteX1" fmla="*/ 504825 w 7277100"/>
              <a:gd name="connsiteY1" fmla="*/ 0 h 4000500"/>
              <a:gd name="connsiteX2" fmla="*/ 7277100 w 7277100"/>
              <a:gd name="connsiteY2" fmla="*/ 4000500 h 4000500"/>
              <a:gd name="connsiteX3" fmla="*/ 0 w 7277100"/>
              <a:gd name="connsiteY3" fmla="*/ 0 h 400050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19550"/>
              <a:gd name="connsiteX1" fmla="*/ 514350 w 7286625"/>
              <a:gd name="connsiteY1" fmla="*/ 19050 h 4019550"/>
              <a:gd name="connsiteX2" fmla="*/ 7286625 w 7286625"/>
              <a:gd name="connsiteY2" fmla="*/ 4019550 h 4019550"/>
              <a:gd name="connsiteX3" fmla="*/ 0 w 7286625"/>
              <a:gd name="connsiteY3" fmla="*/ 0 h 4019550"/>
              <a:gd name="connsiteX0" fmla="*/ 0 w 7286625"/>
              <a:gd name="connsiteY0" fmla="*/ 0 h 4026053"/>
              <a:gd name="connsiteX1" fmla="*/ 514350 w 7286625"/>
              <a:gd name="connsiteY1" fmla="*/ 19050 h 4026053"/>
              <a:gd name="connsiteX2" fmla="*/ 7286625 w 7286625"/>
              <a:gd name="connsiteY2" fmla="*/ 4019550 h 4026053"/>
              <a:gd name="connsiteX3" fmla="*/ 0 w 7286625"/>
              <a:gd name="connsiteY3" fmla="*/ 0 h 4026053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856"/>
              <a:gd name="connsiteX1" fmla="*/ 514350 w 7286625"/>
              <a:gd name="connsiteY1" fmla="*/ 19050 h 4029856"/>
              <a:gd name="connsiteX2" fmla="*/ 7286625 w 7286625"/>
              <a:gd name="connsiteY2" fmla="*/ 4019550 h 4029856"/>
              <a:gd name="connsiteX3" fmla="*/ 0 w 7286625"/>
              <a:gd name="connsiteY3" fmla="*/ 0 h 4029856"/>
              <a:gd name="connsiteX0" fmla="*/ 0 w 7286625"/>
              <a:gd name="connsiteY0" fmla="*/ 0 h 4029286"/>
              <a:gd name="connsiteX1" fmla="*/ 514350 w 7286625"/>
              <a:gd name="connsiteY1" fmla="*/ 19050 h 4029286"/>
              <a:gd name="connsiteX2" fmla="*/ 7286625 w 7286625"/>
              <a:gd name="connsiteY2" fmla="*/ 4019550 h 4029286"/>
              <a:gd name="connsiteX3" fmla="*/ 0 w 7286625"/>
              <a:gd name="connsiteY3" fmla="*/ 0 h 4029286"/>
              <a:gd name="connsiteX0" fmla="*/ 0 w 7286625"/>
              <a:gd name="connsiteY0" fmla="*/ 0 h 4030399"/>
              <a:gd name="connsiteX1" fmla="*/ 514350 w 7286625"/>
              <a:gd name="connsiteY1" fmla="*/ 19050 h 4030399"/>
              <a:gd name="connsiteX2" fmla="*/ 7286625 w 7286625"/>
              <a:gd name="connsiteY2" fmla="*/ 4019550 h 4030399"/>
              <a:gd name="connsiteX3" fmla="*/ 0 w 7286625"/>
              <a:gd name="connsiteY3" fmla="*/ 0 h 4030399"/>
              <a:gd name="connsiteX0" fmla="*/ 0 w 7286625"/>
              <a:gd name="connsiteY0" fmla="*/ 0 h 4030447"/>
              <a:gd name="connsiteX1" fmla="*/ 514350 w 7286625"/>
              <a:gd name="connsiteY1" fmla="*/ 19050 h 4030447"/>
              <a:gd name="connsiteX2" fmla="*/ 7286625 w 7286625"/>
              <a:gd name="connsiteY2" fmla="*/ 4019550 h 4030447"/>
              <a:gd name="connsiteX3" fmla="*/ 0 w 7286625"/>
              <a:gd name="connsiteY3" fmla="*/ 0 h 4030447"/>
              <a:gd name="connsiteX0" fmla="*/ 0 w 7286625"/>
              <a:gd name="connsiteY0" fmla="*/ 0 h 4030896"/>
              <a:gd name="connsiteX1" fmla="*/ 514350 w 7286625"/>
              <a:gd name="connsiteY1" fmla="*/ 19050 h 4030896"/>
              <a:gd name="connsiteX2" fmla="*/ 7286625 w 7286625"/>
              <a:gd name="connsiteY2" fmla="*/ 4019550 h 4030896"/>
              <a:gd name="connsiteX3" fmla="*/ 0 w 7286625"/>
              <a:gd name="connsiteY3" fmla="*/ 0 h 4030896"/>
              <a:gd name="connsiteX0" fmla="*/ 0 w 7286625"/>
              <a:gd name="connsiteY0" fmla="*/ 0 h 4030896"/>
              <a:gd name="connsiteX1" fmla="*/ 514350 w 7286625"/>
              <a:gd name="connsiteY1" fmla="*/ 9525 h 4030896"/>
              <a:gd name="connsiteX2" fmla="*/ 7286625 w 7286625"/>
              <a:gd name="connsiteY2" fmla="*/ 4019550 h 4030896"/>
              <a:gd name="connsiteX3" fmla="*/ 0 w 7286625"/>
              <a:gd name="connsiteY3" fmla="*/ 0 h 4030896"/>
              <a:gd name="connsiteX0" fmla="*/ 0 w 7286625"/>
              <a:gd name="connsiteY0" fmla="*/ 0 h 4026737"/>
              <a:gd name="connsiteX1" fmla="*/ 514350 w 7286625"/>
              <a:gd name="connsiteY1" fmla="*/ 9525 h 4026737"/>
              <a:gd name="connsiteX2" fmla="*/ 7286625 w 7286625"/>
              <a:gd name="connsiteY2" fmla="*/ 4019550 h 4026737"/>
              <a:gd name="connsiteX3" fmla="*/ 0 w 7286625"/>
              <a:gd name="connsiteY3" fmla="*/ 0 h 4026737"/>
              <a:gd name="connsiteX0" fmla="*/ 0 w 7286625"/>
              <a:gd name="connsiteY0" fmla="*/ 0 h 4026569"/>
              <a:gd name="connsiteX1" fmla="*/ 514350 w 7286625"/>
              <a:gd name="connsiteY1" fmla="*/ 9525 h 4026569"/>
              <a:gd name="connsiteX2" fmla="*/ 7286625 w 7286625"/>
              <a:gd name="connsiteY2" fmla="*/ 4019550 h 4026569"/>
              <a:gd name="connsiteX3" fmla="*/ 0 w 7286625"/>
              <a:gd name="connsiteY3" fmla="*/ 0 h 4026569"/>
              <a:gd name="connsiteX0" fmla="*/ 0 w 7286625"/>
              <a:gd name="connsiteY0" fmla="*/ 0 h 4007586"/>
              <a:gd name="connsiteX1" fmla="*/ 514350 w 7286625"/>
              <a:gd name="connsiteY1" fmla="*/ 9525 h 4007586"/>
              <a:gd name="connsiteX2" fmla="*/ 7286625 w 7286625"/>
              <a:gd name="connsiteY2" fmla="*/ 4000500 h 4007586"/>
              <a:gd name="connsiteX3" fmla="*/ 0 w 7286625"/>
              <a:gd name="connsiteY3" fmla="*/ 0 h 4007586"/>
              <a:gd name="connsiteX0" fmla="*/ 0 w 7286625"/>
              <a:gd name="connsiteY0" fmla="*/ 0 h 4011694"/>
              <a:gd name="connsiteX1" fmla="*/ 514350 w 7286625"/>
              <a:gd name="connsiteY1" fmla="*/ 9525 h 4011694"/>
              <a:gd name="connsiteX2" fmla="*/ 7286625 w 7286625"/>
              <a:gd name="connsiteY2" fmla="*/ 4000500 h 4011694"/>
              <a:gd name="connsiteX3" fmla="*/ 0 w 7286625"/>
              <a:gd name="connsiteY3" fmla="*/ 0 h 4011694"/>
              <a:gd name="connsiteX0" fmla="*/ 0 w 7286625"/>
              <a:gd name="connsiteY0" fmla="*/ 0 h 4010593"/>
              <a:gd name="connsiteX1" fmla="*/ 514350 w 7286625"/>
              <a:gd name="connsiteY1" fmla="*/ 9525 h 4010593"/>
              <a:gd name="connsiteX2" fmla="*/ 7286625 w 7286625"/>
              <a:gd name="connsiteY2" fmla="*/ 4000500 h 4010593"/>
              <a:gd name="connsiteX3" fmla="*/ 0 w 7286625"/>
              <a:gd name="connsiteY3" fmla="*/ 0 h 40105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7286625" h="4010593">
                <a:moveTo>
                  <a:pt x="0" y="0"/>
                </a:moveTo>
                <a:lnTo>
                  <a:pt x="514350" y="9525"/>
                </a:lnTo>
                <a:cubicBezTo>
                  <a:pt x="685800" y="1990725"/>
                  <a:pt x="2171700" y="3790950"/>
                  <a:pt x="7286625" y="4000500"/>
                </a:cubicBezTo>
                <a:cubicBezTo>
                  <a:pt x="2562225" y="4165600"/>
                  <a:pt x="304800" y="2282825"/>
                  <a:pt x="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D7620DE0-0A98-4621-A31C-3F83C507D1C1}"/>
              </a:ext>
            </a:extLst>
          </p:cNvPr>
          <p:cNvSpPr/>
          <p:nvPr userDrawn="1"/>
        </p:nvSpPr>
        <p:spPr>
          <a:xfrm>
            <a:off x="1717249" y="349877"/>
            <a:ext cx="7241060" cy="3745325"/>
          </a:xfrm>
          <a:custGeom>
            <a:avLst/>
            <a:gdLst>
              <a:gd name="connsiteX0" fmla="*/ 0 w 7239000"/>
              <a:gd name="connsiteY0" fmla="*/ 0 h 3733800"/>
              <a:gd name="connsiteX1" fmla="*/ 2047875 w 7239000"/>
              <a:gd name="connsiteY1" fmla="*/ 3486150 h 3733800"/>
              <a:gd name="connsiteX2" fmla="*/ 7239000 w 7239000"/>
              <a:gd name="connsiteY2" fmla="*/ 3733800 h 3733800"/>
              <a:gd name="connsiteX3" fmla="*/ 0 w 7239000"/>
              <a:gd name="connsiteY3" fmla="*/ 0 h 3733800"/>
              <a:gd name="connsiteX0" fmla="*/ 0 w 7239000"/>
              <a:gd name="connsiteY0" fmla="*/ 0 h 3733800"/>
              <a:gd name="connsiteX1" fmla="*/ 2047875 w 7239000"/>
              <a:gd name="connsiteY1" fmla="*/ 3486150 h 3733800"/>
              <a:gd name="connsiteX2" fmla="*/ 7239000 w 7239000"/>
              <a:gd name="connsiteY2" fmla="*/ 3733800 h 3733800"/>
              <a:gd name="connsiteX3" fmla="*/ 0 w 7239000"/>
              <a:gd name="connsiteY3" fmla="*/ 0 h 3733800"/>
              <a:gd name="connsiteX0" fmla="*/ 0 w 7239000"/>
              <a:gd name="connsiteY0" fmla="*/ 0 h 3917737"/>
              <a:gd name="connsiteX1" fmla="*/ 2047875 w 7239000"/>
              <a:gd name="connsiteY1" fmla="*/ 3486150 h 3917737"/>
              <a:gd name="connsiteX2" fmla="*/ 7239000 w 7239000"/>
              <a:gd name="connsiteY2" fmla="*/ 3733800 h 3917737"/>
              <a:gd name="connsiteX3" fmla="*/ 0 w 7239000"/>
              <a:gd name="connsiteY3" fmla="*/ 0 h 3917737"/>
              <a:gd name="connsiteX0" fmla="*/ 0 w 7239000"/>
              <a:gd name="connsiteY0" fmla="*/ 0 h 3917737"/>
              <a:gd name="connsiteX1" fmla="*/ 2047875 w 7239000"/>
              <a:gd name="connsiteY1" fmla="*/ 3486150 h 3917737"/>
              <a:gd name="connsiteX2" fmla="*/ 7239000 w 7239000"/>
              <a:gd name="connsiteY2" fmla="*/ 3733800 h 3917737"/>
              <a:gd name="connsiteX3" fmla="*/ 0 w 7239000"/>
              <a:gd name="connsiteY3" fmla="*/ 0 h 3917737"/>
              <a:gd name="connsiteX0" fmla="*/ 0 w 7239000"/>
              <a:gd name="connsiteY0" fmla="*/ 0 h 3733800"/>
              <a:gd name="connsiteX1" fmla="*/ 7239000 w 7239000"/>
              <a:gd name="connsiteY1" fmla="*/ 3733800 h 3733800"/>
              <a:gd name="connsiteX2" fmla="*/ 0 w 7239000"/>
              <a:gd name="connsiteY2" fmla="*/ 0 h 3733800"/>
              <a:gd name="connsiteX0" fmla="*/ 0 w 7239000"/>
              <a:gd name="connsiteY0" fmla="*/ 0 h 3733800"/>
              <a:gd name="connsiteX1" fmla="*/ 7239000 w 7239000"/>
              <a:gd name="connsiteY1" fmla="*/ 3733800 h 3733800"/>
              <a:gd name="connsiteX2" fmla="*/ 0 w 7239000"/>
              <a:gd name="connsiteY2" fmla="*/ 0 h 3733800"/>
              <a:gd name="connsiteX0" fmla="*/ 0 w 7239000"/>
              <a:gd name="connsiteY0" fmla="*/ 0 h 3733800"/>
              <a:gd name="connsiteX1" fmla="*/ 7239000 w 7239000"/>
              <a:gd name="connsiteY1" fmla="*/ 3733800 h 3733800"/>
              <a:gd name="connsiteX2" fmla="*/ 0 w 7239000"/>
              <a:gd name="connsiteY2" fmla="*/ 0 h 3733800"/>
              <a:gd name="connsiteX0" fmla="*/ 0 w 7239000"/>
              <a:gd name="connsiteY0" fmla="*/ 0 h 3733800"/>
              <a:gd name="connsiteX1" fmla="*/ 7239000 w 7239000"/>
              <a:gd name="connsiteY1" fmla="*/ 3733800 h 3733800"/>
              <a:gd name="connsiteX2" fmla="*/ 0 w 7239000"/>
              <a:gd name="connsiteY2" fmla="*/ 0 h 3733800"/>
              <a:gd name="connsiteX0" fmla="*/ 0 w 7239000"/>
              <a:gd name="connsiteY0" fmla="*/ 0 h 3739418"/>
              <a:gd name="connsiteX1" fmla="*/ 7239000 w 7239000"/>
              <a:gd name="connsiteY1" fmla="*/ 3733800 h 3739418"/>
              <a:gd name="connsiteX2" fmla="*/ 0 w 7239000"/>
              <a:gd name="connsiteY2" fmla="*/ 0 h 3739418"/>
              <a:gd name="connsiteX0" fmla="*/ 0 w 7239000"/>
              <a:gd name="connsiteY0" fmla="*/ 0 h 3741985"/>
              <a:gd name="connsiteX1" fmla="*/ 7239000 w 7239000"/>
              <a:gd name="connsiteY1" fmla="*/ 3733800 h 3741985"/>
              <a:gd name="connsiteX2" fmla="*/ 0 w 7239000"/>
              <a:gd name="connsiteY2" fmla="*/ 0 h 3741985"/>
              <a:gd name="connsiteX0" fmla="*/ 0 w 7239000"/>
              <a:gd name="connsiteY0" fmla="*/ 0 h 3744767"/>
              <a:gd name="connsiteX1" fmla="*/ 7239000 w 7239000"/>
              <a:gd name="connsiteY1" fmla="*/ 3733800 h 3744767"/>
              <a:gd name="connsiteX2" fmla="*/ 0 w 7239000"/>
              <a:gd name="connsiteY2" fmla="*/ 0 h 3744767"/>
              <a:gd name="connsiteX0" fmla="*/ 0 w 7172325"/>
              <a:gd name="connsiteY0" fmla="*/ 0 h 3716342"/>
              <a:gd name="connsiteX1" fmla="*/ 7172325 w 7172325"/>
              <a:gd name="connsiteY1" fmla="*/ 3705225 h 3716342"/>
              <a:gd name="connsiteX2" fmla="*/ 0 w 7172325"/>
              <a:gd name="connsiteY2" fmla="*/ 0 h 3716342"/>
              <a:gd name="connsiteX0" fmla="*/ 0 w 7172325"/>
              <a:gd name="connsiteY0" fmla="*/ 0 h 3716342"/>
              <a:gd name="connsiteX1" fmla="*/ 7172325 w 7172325"/>
              <a:gd name="connsiteY1" fmla="*/ 3705225 h 3716342"/>
              <a:gd name="connsiteX2" fmla="*/ 0 w 7172325"/>
              <a:gd name="connsiteY2" fmla="*/ 0 h 3716342"/>
              <a:gd name="connsiteX0" fmla="*/ 0 w 7172325"/>
              <a:gd name="connsiteY0" fmla="*/ 0 h 3716342"/>
              <a:gd name="connsiteX1" fmla="*/ 7172325 w 7172325"/>
              <a:gd name="connsiteY1" fmla="*/ 3705225 h 3716342"/>
              <a:gd name="connsiteX2" fmla="*/ 0 w 7172325"/>
              <a:gd name="connsiteY2" fmla="*/ 0 h 3716342"/>
              <a:gd name="connsiteX0" fmla="*/ 0 w 7172325"/>
              <a:gd name="connsiteY0" fmla="*/ 0 h 3995335"/>
              <a:gd name="connsiteX1" fmla="*/ 7172325 w 7172325"/>
              <a:gd name="connsiteY1" fmla="*/ 3705225 h 3995335"/>
              <a:gd name="connsiteX2" fmla="*/ 0 w 7172325"/>
              <a:gd name="connsiteY2" fmla="*/ 0 h 3995335"/>
              <a:gd name="connsiteX0" fmla="*/ 0 w 7172325"/>
              <a:gd name="connsiteY0" fmla="*/ 0 h 3995335"/>
              <a:gd name="connsiteX1" fmla="*/ 7172325 w 7172325"/>
              <a:gd name="connsiteY1" fmla="*/ 3705225 h 3995335"/>
              <a:gd name="connsiteX2" fmla="*/ 0 w 7172325"/>
              <a:gd name="connsiteY2" fmla="*/ 0 h 3995335"/>
              <a:gd name="connsiteX0" fmla="*/ 0 w 7172325"/>
              <a:gd name="connsiteY0" fmla="*/ 0 h 3927313"/>
              <a:gd name="connsiteX1" fmla="*/ 7172325 w 7172325"/>
              <a:gd name="connsiteY1" fmla="*/ 3705225 h 3927313"/>
              <a:gd name="connsiteX2" fmla="*/ 0 w 7172325"/>
              <a:gd name="connsiteY2" fmla="*/ 0 h 3927313"/>
              <a:gd name="connsiteX0" fmla="*/ 0 w 7172325"/>
              <a:gd name="connsiteY0" fmla="*/ 0 h 3705225"/>
              <a:gd name="connsiteX1" fmla="*/ 7172325 w 7172325"/>
              <a:gd name="connsiteY1" fmla="*/ 3705225 h 3705225"/>
              <a:gd name="connsiteX2" fmla="*/ 0 w 7172325"/>
              <a:gd name="connsiteY2" fmla="*/ 0 h 3705225"/>
              <a:gd name="connsiteX0" fmla="*/ 0 w 7172325"/>
              <a:gd name="connsiteY0" fmla="*/ 0 h 3975065"/>
              <a:gd name="connsiteX1" fmla="*/ 7172325 w 7172325"/>
              <a:gd name="connsiteY1" fmla="*/ 3705225 h 3975065"/>
              <a:gd name="connsiteX2" fmla="*/ 0 w 7172325"/>
              <a:gd name="connsiteY2" fmla="*/ 0 h 3975065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2763 w 7175088"/>
              <a:gd name="connsiteY0" fmla="*/ 0 h 3909670"/>
              <a:gd name="connsiteX1" fmla="*/ 7175088 w 7175088"/>
              <a:gd name="connsiteY1" fmla="*/ 3705225 h 3909670"/>
              <a:gd name="connsiteX2" fmla="*/ 2763 w 7175088"/>
              <a:gd name="connsiteY2" fmla="*/ 0 h 3909670"/>
              <a:gd name="connsiteX0" fmla="*/ 0 w 7172325"/>
              <a:gd name="connsiteY0" fmla="*/ 0 h 3892257"/>
              <a:gd name="connsiteX1" fmla="*/ 7172325 w 7172325"/>
              <a:gd name="connsiteY1" fmla="*/ 3705225 h 3892257"/>
              <a:gd name="connsiteX2" fmla="*/ 0 w 7172325"/>
              <a:gd name="connsiteY2" fmla="*/ 0 h 3892257"/>
              <a:gd name="connsiteX0" fmla="*/ 0 w 7172325"/>
              <a:gd name="connsiteY0" fmla="*/ 0 h 3713751"/>
              <a:gd name="connsiteX1" fmla="*/ 7172325 w 7172325"/>
              <a:gd name="connsiteY1" fmla="*/ 3705225 h 3713751"/>
              <a:gd name="connsiteX2" fmla="*/ 0 w 7172325"/>
              <a:gd name="connsiteY2" fmla="*/ 0 h 3713751"/>
              <a:gd name="connsiteX0" fmla="*/ 0 w 7172325"/>
              <a:gd name="connsiteY0" fmla="*/ 0 h 3719098"/>
              <a:gd name="connsiteX1" fmla="*/ 7172325 w 7172325"/>
              <a:gd name="connsiteY1" fmla="*/ 3705225 h 3719098"/>
              <a:gd name="connsiteX2" fmla="*/ 0 w 7172325"/>
              <a:gd name="connsiteY2" fmla="*/ 0 h 3719098"/>
              <a:gd name="connsiteX0" fmla="*/ 0 w 7172325"/>
              <a:gd name="connsiteY0" fmla="*/ 0 h 3718478"/>
              <a:gd name="connsiteX1" fmla="*/ 7172325 w 7172325"/>
              <a:gd name="connsiteY1" fmla="*/ 3705225 h 3718478"/>
              <a:gd name="connsiteX2" fmla="*/ 0 w 7172325"/>
              <a:gd name="connsiteY2" fmla="*/ 0 h 3718478"/>
              <a:gd name="connsiteX0" fmla="*/ 0 w 7172325"/>
              <a:gd name="connsiteY0" fmla="*/ 0 h 3718478"/>
              <a:gd name="connsiteX1" fmla="*/ 7172325 w 7172325"/>
              <a:gd name="connsiteY1" fmla="*/ 3705225 h 3718478"/>
              <a:gd name="connsiteX2" fmla="*/ 0 w 7172325"/>
              <a:gd name="connsiteY2" fmla="*/ 0 h 3718478"/>
              <a:gd name="connsiteX0" fmla="*/ 0 w 7172325"/>
              <a:gd name="connsiteY0" fmla="*/ 0 h 3718478"/>
              <a:gd name="connsiteX1" fmla="*/ 7172325 w 7172325"/>
              <a:gd name="connsiteY1" fmla="*/ 3705225 h 3718478"/>
              <a:gd name="connsiteX2" fmla="*/ 0 w 7172325"/>
              <a:gd name="connsiteY2" fmla="*/ 0 h 3718478"/>
              <a:gd name="connsiteX0" fmla="*/ 0 w 7172325"/>
              <a:gd name="connsiteY0" fmla="*/ 0 h 3728733"/>
              <a:gd name="connsiteX1" fmla="*/ 7172325 w 7172325"/>
              <a:gd name="connsiteY1" fmla="*/ 3705225 h 3728733"/>
              <a:gd name="connsiteX2" fmla="*/ 0 w 7172325"/>
              <a:gd name="connsiteY2" fmla="*/ 0 h 3728733"/>
              <a:gd name="connsiteX0" fmla="*/ 0 w 7172325"/>
              <a:gd name="connsiteY0" fmla="*/ 0 h 3722357"/>
              <a:gd name="connsiteX1" fmla="*/ 7172325 w 7172325"/>
              <a:gd name="connsiteY1" fmla="*/ 3705225 h 3722357"/>
              <a:gd name="connsiteX2" fmla="*/ 0 w 7172325"/>
              <a:gd name="connsiteY2" fmla="*/ 0 h 3722357"/>
              <a:gd name="connsiteX0" fmla="*/ 0 w 7162598"/>
              <a:gd name="connsiteY0" fmla="*/ 0 h 3722357"/>
              <a:gd name="connsiteX1" fmla="*/ 7162598 w 7162598"/>
              <a:gd name="connsiteY1" fmla="*/ 3705225 h 3722357"/>
              <a:gd name="connsiteX2" fmla="*/ 0 w 7162598"/>
              <a:gd name="connsiteY2" fmla="*/ 0 h 3722357"/>
              <a:gd name="connsiteX0" fmla="*/ 0 w 7162598"/>
              <a:gd name="connsiteY0" fmla="*/ 0 h 3718466"/>
              <a:gd name="connsiteX1" fmla="*/ 7162598 w 7162598"/>
              <a:gd name="connsiteY1" fmla="*/ 3705225 h 3718466"/>
              <a:gd name="connsiteX2" fmla="*/ 0 w 7162598"/>
              <a:gd name="connsiteY2" fmla="*/ 0 h 3718466"/>
              <a:gd name="connsiteX0" fmla="*/ 0 w 7162598"/>
              <a:gd name="connsiteY0" fmla="*/ 0 h 3718466"/>
              <a:gd name="connsiteX1" fmla="*/ 7162598 w 7162598"/>
              <a:gd name="connsiteY1" fmla="*/ 3705225 h 3718466"/>
              <a:gd name="connsiteX2" fmla="*/ 0 w 7162598"/>
              <a:gd name="connsiteY2" fmla="*/ 0 h 3718466"/>
              <a:gd name="connsiteX0" fmla="*/ 0 w 7162598"/>
              <a:gd name="connsiteY0" fmla="*/ 0 h 3718466"/>
              <a:gd name="connsiteX1" fmla="*/ 7162598 w 7162598"/>
              <a:gd name="connsiteY1" fmla="*/ 3705225 h 3718466"/>
              <a:gd name="connsiteX2" fmla="*/ 0 w 7162598"/>
              <a:gd name="connsiteY2" fmla="*/ 0 h 3718466"/>
              <a:gd name="connsiteX0" fmla="*/ 0 w 7162598"/>
              <a:gd name="connsiteY0" fmla="*/ 0 h 3738182"/>
              <a:gd name="connsiteX1" fmla="*/ 7162598 w 7162598"/>
              <a:gd name="connsiteY1" fmla="*/ 3705225 h 3738182"/>
              <a:gd name="connsiteX2" fmla="*/ 0 w 7162598"/>
              <a:gd name="connsiteY2" fmla="*/ 0 h 3738182"/>
              <a:gd name="connsiteX0" fmla="*/ 0 w 7162598"/>
              <a:gd name="connsiteY0" fmla="*/ 0 h 3738182"/>
              <a:gd name="connsiteX1" fmla="*/ 7162598 w 7162598"/>
              <a:gd name="connsiteY1" fmla="*/ 3705225 h 3738182"/>
              <a:gd name="connsiteX2" fmla="*/ 0 w 7162598"/>
              <a:gd name="connsiteY2" fmla="*/ 0 h 3738182"/>
              <a:gd name="connsiteX0" fmla="*/ 0 w 7162598"/>
              <a:gd name="connsiteY0" fmla="*/ 0 h 3738182"/>
              <a:gd name="connsiteX1" fmla="*/ 7162598 w 7162598"/>
              <a:gd name="connsiteY1" fmla="*/ 3705225 h 3738182"/>
              <a:gd name="connsiteX2" fmla="*/ 0 w 7162598"/>
              <a:gd name="connsiteY2" fmla="*/ 0 h 3738182"/>
              <a:gd name="connsiteX0" fmla="*/ 0 w 7162598"/>
              <a:gd name="connsiteY0" fmla="*/ 0 h 3738182"/>
              <a:gd name="connsiteX1" fmla="*/ 7162598 w 7162598"/>
              <a:gd name="connsiteY1" fmla="*/ 3705225 h 3738182"/>
              <a:gd name="connsiteX2" fmla="*/ 0 w 7162598"/>
              <a:gd name="connsiteY2" fmla="*/ 0 h 3738182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62598"/>
              <a:gd name="connsiteY0" fmla="*/ 0 h 3726589"/>
              <a:gd name="connsiteX1" fmla="*/ 7162598 w 7162598"/>
              <a:gd name="connsiteY1" fmla="*/ 3705225 h 3726589"/>
              <a:gd name="connsiteX2" fmla="*/ 0 w 7162598"/>
              <a:gd name="connsiteY2" fmla="*/ 0 h 3726589"/>
              <a:gd name="connsiteX0" fmla="*/ 0 w 7162598"/>
              <a:gd name="connsiteY0" fmla="*/ 0 h 3736839"/>
              <a:gd name="connsiteX1" fmla="*/ 7162598 w 7162598"/>
              <a:gd name="connsiteY1" fmla="*/ 3705225 h 3736839"/>
              <a:gd name="connsiteX2" fmla="*/ 0 w 7162598"/>
              <a:gd name="connsiteY2" fmla="*/ 0 h 3736839"/>
              <a:gd name="connsiteX0" fmla="*/ 0 w 7156562"/>
              <a:gd name="connsiteY0" fmla="*/ 0 h 3745687"/>
              <a:gd name="connsiteX1" fmla="*/ 7156562 w 7156562"/>
              <a:gd name="connsiteY1" fmla="*/ 3714279 h 3745687"/>
              <a:gd name="connsiteX2" fmla="*/ 0 w 7156562"/>
              <a:gd name="connsiteY2" fmla="*/ 0 h 3745687"/>
              <a:gd name="connsiteX0" fmla="*/ 0 w 7247096"/>
              <a:gd name="connsiteY0" fmla="*/ 0 h 3736839"/>
              <a:gd name="connsiteX1" fmla="*/ 7247096 w 7247096"/>
              <a:gd name="connsiteY1" fmla="*/ 3705225 h 3736839"/>
              <a:gd name="connsiteX2" fmla="*/ 0 w 7247096"/>
              <a:gd name="connsiteY2" fmla="*/ 0 h 3736839"/>
              <a:gd name="connsiteX0" fmla="*/ 0 w 7247096"/>
              <a:gd name="connsiteY0" fmla="*/ 0 h 3736839"/>
              <a:gd name="connsiteX1" fmla="*/ 7247096 w 7247096"/>
              <a:gd name="connsiteY1" fmla="*/ 3705225 h 3736839"/>
              <a:gd name="connsiteX2" fmla="*/ 0 w 7247096"/>
              <a:gd name="connsiteY2" fmla="*/ 0 h 3736839"/>
              <a:gd name="connsiteX0" fmla="*/ 0 w 7247096"/>
              <a:gd name="connsiteY0" fmla="*/ 0 h 3736839"/>
              <a:gd name="connsiteX1" fmla="*/ 7247096 w 7247096"/>
              <a:gd name="connsiteY1" fmla="*/ 3705225 h 3736839"/>
              <a:gd name="connsiteX2" fmla="*/ 0 w 7247096"/>
              <a:gd name="connsiteY2" fmla="*/ 0 h 3736839"/>
              <a:gd name="connsiteX0" fmla="*/ 0 w 7247096"/>
              <a:gd name="connsiteY0" fmla="*/ 0 h 3736839"/>
              <a:gd name="connsiteX1" fmla="*/ 7247096 w 7247096"/>
              <a:gd name="connsiteY1" fmla="*/ 3705225 h 3736839"/>
              <a:gd name="connsiteX2" fmla="*/ 0 w 7247096"/>
              <a:gd name="connsiteY2" fmla="*/ 0 h 3736839"/>
              <a:gd name="connsiteX0" fmla="*/ 0 w 7247096"/>
              <a:gd name="connsiteY0" fmla="*/ 0 h 3745988"/>
              <a:gd name="connsiteX1" fmla="*/ 7247096 w 7247096"/>
              <a:gd name="connsiteY1" fmla="*/ 3705225 h 3745988"/>
              <a:gd name="connsiteX2" fmla="*/ 0 w 7247096"/>
              <a:gd name="connsiteY2" fmla="*/ 0 h 3745988"/>
              <a:gd name="connsiteX0" fmla="*/ 0 w 7247096"/>
              <a:gd name="connsiteY0" fmla="*/ 0 h 3745988"/>
              <a:gd name="connsiteX1" fmla="*/ 7247096 w 7247096"/>
              <a:gd name="connsiteY1" fmla="*/ 3705225 h 3745988"/>
              <a:gd name="connsiteX2" fmla="*/ 0 w 7247096"/>
              <a:gd name="connsiteY2" fmla="*/ 0 h 3745988"/>
              <a:gd name="connsiteX0" fmla="*/ 0 w 7247096"/>
              <a:gd name="connsiteY0" fmla="*/ 0 h 3742385"/>
              <a:gd name="connsiteX1" fmla="*/ 7247096 w 7247096"/>
              <a:gd name="connsiteY1" fmla="*/ 3705225 h 3742385"/>
              <a:gd name="connsiteX2" fmla="*/ 0 w 7247096"/>
              <a:gd name="connsiteY2" fmla="*/ 0 h 3742385"/>
              <a:gd name="connsiteX0" fmla="*/ 0 w 7241060"/>
              <a:gd name="connsiteY0" fmla="*/ 0 h 3745325"/>
              <a:gd name="connsiteX1" fmla="*/ 7241060 w 7241060"/>
              <a:gd name="connsiteY1" fmla="*/ 3708243 h 3745325"/>
              <a:gd name="connsiteX2" fmla="*/ 0 w 7241060"/>
              <a:gd name="connsiteY2" fmla="*/ 0 h 3745325"/>
              <a:gd name="connsiteX0" fmla="*/ 0 w 7241060"/>
              <a:gd name="connsiteY0" fmla="*/ 0 h 3745325"/>
              <a:gd name="connsiteX1" fmla="*/ 7241060 w 7241060"/>
              <a:gd name="connsiteY1" fmla="*/ 3708243 h 3745325"/>
              <a:gd name="connsiteX2" fmla="*/ 0 w 7241060"/>
              <a:gd name="connsiteY2" fmla="*/ 0 h 3745325"/>
              <a:gd name="connsiteX0" fmla="*/ 0 w 7241060"/>
              <a:gd name="connsiteY0" fmla="*/ 0 h 3745325"/>
              <a:gd name="connsiteX1" fmla="*/ 7241060 w 7241060"/>
              <a:gd name="connsiteY1" fmla="*/ 3708243 h 3745325"/>
              <a:gd name="connsiteX2" fmla="*/ 0 w 7241060"/>
              <a:gd name="connsiteY2" fmla="*/ 0 h 3745325"/>
              <a:gd name="connsiteX0" fmla="*/ 0 w 7241060"/>
              <a:gd name="connsiteY0" fmla="*/ 0 h 3745325"/>
              <a:gd name="connsiteX1" fmla="*/ 7241060 w 7241060"/>
              <a:gd name="connsiteY1" fmla="*/ 3708243 h 3745325"/>
              <a:gd name="connsiteX2" fmla="*/ 0 w 7241060"/>
              <a:gd name="connsiteY2" fmla="*/ 0 h 3745325"/>
              <a:gd name="connsiteX0" fmla="*/ 0 w 7241060"/>
              <a:gd name="connsiteY0" fmla="*/ 0 h 3745325"/>
              <a:gd name="connsiteX1" fmla="*/ 7241060 w 7241060"/>
              <a:gd name="connsiteY1" fmla="*/ 3708243 h 3745325"/>
              <a:gd name="connsiteX2" fmla="*/ 0 w 7241060"/>
              <a:gd name="connsiteY2" fmla="*/ 0 h 37453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7241060" h="3745325">
                <a:moveTo>
                  <a:pt x="0" y="0"/>
                </a:moveTo>
                <a:cubicBezTo>
                  <a:pt x="698112" y="2619307"/>
                  <a:pt x="3122351" y="3745804"/>
                  <a:pt x="7241060" y="3708243"/>
                </a:cubicBezTo>
                <a:cubicBezTo>
                  <a:pt x="3402389" y="3964568"/>
                  <a:pt x="561837" y="2909449"/>
                  <a:pt x="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7779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33843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7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7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5700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3265800" y="470456"/>
            <a:ext cx="2520000" cy="252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120829" y="3067019"/>
            <a:ext cx="1664971" cy="166497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859357" y="1329877"/>
            <a:ext cx="1664849" cy="1660579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731876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57779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33843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39552" y="1131590"/>
            <a:ext cx="4032448" cy="216024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539552" y="3291830"/>
            <a:ext cx="4032448" cy="144016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9451706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0000" y="360001"/>
            <a:ext cx="2700000" cy="442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6077724" y="360001"/>
            <a:ext cx="2700000" cy="442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18862" y="360001"/>
            <a:ext cx="2700000" cy="442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468359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9144000" cy="257175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869922" y="1869672"/>
            <a:ext cx="1404156" cy="1404156"/>
          </a:xfrm>
          <a:prstGeom prst="ellipse">
            <a:avLst/>
          </a:prstGeom>
          <a:solidFill>
            <a:schemeClr val="bg1"/>
          </a:solidFill>
          <a:ln w="8890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4316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4982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2589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1851672"/>
            <a:ext cx="2232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608000" y="1851672"/>
            <a:ext cx="2232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912000" y="1851672"/>
            <a:ext cx="2232000" cy="2880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2304000" y="1851672"/>
            <a:ext cx="2232000" cy="2880000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431708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4583048" y="0"/>
            <a:ext cx="2286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6858000" y="698778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4583048" y="2578606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297379" y="699542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0" y="2579370"/>
            <a:ext cx="2286000" cy="187220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21161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8163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75769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638459" y="1274642"/>
            <a:ext cx="1987177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625165" y="1274642"/>
            <a:ext cx="1757238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7382123" y="1274642"/>
            <a:ext cx="1757238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638459" y="2964646"/>
            <a:ext cx="1987177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625165" y="2964646"/>
            <a:ext cx="1757238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7382123" y="2964646"/>
            <a:ext cx="1757238" cy="1692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Rectangle 11"/>
          <p:cNvSpPr/>
          <p:nvPr userDrawn="1"/>
        </p:nvSpPr>
        <p:spPr>
          <a:xfrm>
            <a:off x="1" y="1272646"/>
            <a:ext cx="3644522" cy="3384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0239430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2483768" y="1923678"/>
            <a:ext cx="6660232" cy="1296144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Rectangle 2"/>
          <p:cNvSpPr/>
          <p:nvPr userDrawn="1"/>
        </p:nvSpPr>
        <p:spPr>
          <a:xfrm>
            <a:off x="0" y="0"/>
            <a:ext cx="2275224" cy="514350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2">
            <a:extLst>
              <a:ext uri="{FF2B5EF4-FFF2-40B4-BE49-F238E27FC236}">
                <a16:creationId xmlns:a16="http://schemas.microsoft.com/office/drawing/2014/main" id="{67DDBCE0-5335-4926-AB19-E3A892931A3B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787290" y="1050072"/>
            <a:ext cx="2980688" cy="2980688"/>
          </a:xfrm>
          <a:prstGeom prst="ellipse">
            <a:avLst/>
          </a:prstGeom>
          <a:solidFill>
            <a:schemeClr val="bg1">
              <a:lumMod val="95000"/>
            </a:schemeClr>
          </a:solidFill>
          <a:ln w="50800">
            <a:solidFill>
              <a:schemeClr val="bg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90570" y="2181679"/>
            <a:ext cx="495343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90570" y="2655255"/>
            <a:ext cx="495343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0" y="3075806"/>
            <a:ext cx="9144000" cy="1656184"/>
          </a:xfrm>
          <a:prstGeom prst="rect">
            <a:avLst/>
          </a:prstGeom>
          <a:solidFill>
            <a:schemeClr val="bg1">
              <a:alpha val="8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436744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401280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Rectangle 4"/>
          <p:cNvSpPr/>
          <p:nvPr userDrawn="1"/>
        </p:nvSpPr>
        <p:spPr>
          <a:xfrm>
            <a:off x="0" y="4731990"/>
            <a:ext cx="9144000" cy="7200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 userDrawn="1"/>
        </p:nvSpPr>
        <p:spPr>
          <a:xfrm>
            <a:off x="0" y="4658520"/>
            <a:ext cx="9144000" cy="72008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_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360000" y="360001"/>
            <a:ext cx="2700000" cy="442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Rectangle 4"/>
          <p:cNvSpPr/>
          <p:nvPr userDrawn="1"/>
        </p:nvSpPr>
        <p:spPr>
          <a:xfrm>
            <a:off x="6077724" y="360001"/>
            <a:ext cx="2700000" cy="442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218862" y="360001"/>
            <a:ext cx="2700000" cy="44235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0395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2" y="0"/>
            <a:ext cx="7886599" cy="5151451"/>
          </a:xfrm>
          <a:custGeom>
            <a:avLst/>
            <a:gdLst>
              <a:gd name="connsiteX0" fmla="*/ 0 w 8244408"/>
              <a:gd name="connsiteY0" fmla="*/ 0 h 5143500"/>
              <a:gd name="connsiteX1" fmla="*/ 8244408 w 8244408"/>
              <a:gd name="connsiteY1" fmla="*/ 0 h 5143500"/>
              <a:gd name="connsiteX2" fmla="*/ 8244408 w 8244408"/>
              <a:gd name="connsiteY2" fmla="*/ 5143500 h 5143500"/>
              <a:gd name="connsiteX3" fmla="*/ 0 w 8244408"/>
              <a:gd name="connsiteY3" fmla="*/ 5143500 h 5143500"/>
              <a:gd name="connsiteX4" fmla="*/ 0 w 8244408"/>
              <a:gd name="connsiteY4" fmla="*/ 0 h 5143500"/>
              <a:gd name="connsiteX0" fmla="*/ 0 w 8244408"/>
              <a:gd name="connsiteY0" fmla="*/ 0 h 5143500"/>
              <a:gd name="connsiteX1" fmla="*/ 5779504 w 8244408"/>
              <a:gd name="connsiteY1" fmla="*/ 0 h 5143500"/>
              <a:gd name="connsiteX2" fmla="*/ 8244408 w 8244408"/>
              <a:gd name="connsiteY2" fmla="*/ 5143500 h 5143500"/>
              <a:gd name="connsiteX3" fmla="*/ 0 w 8244408"/>
              <a:gd name="connsiteY3" fmla="*/ 5143500 h 5143500"/>
              <a:gd name="connsiteX4" fmla="*/ 0 w 8244408"/>
              <a:gd name="connsiteY4" fmla="*/ 0 h 5143500"/>
              <a:gd name="connsiteX0" fmla="*/ 0 w 8069479"/>
              <a:gd name="connsiteY0" fmla="*/ 0 h 5143500"/>
              <a:gd name="connsiteX1" fmla="*/ 5779504 w 8069479"/>
              <a:gd name="connsiteY1" fmla="*/ 0 h 5143500"/>
              <a:gd name="connsiteX2" fmla="*/ 8069479 w 8069479"/>
              <a:gd name="connsiteY2" fmla="*/ 5143500 h 5143500"/>
              <a:gd name="connsiteX3" fmla="*/ 0 w 8069479"/>
              <a:gd name="connsiteY3" fmla="*/ 5143500 h 5143500"/>
              <a:gd name="connsiteX4" fmla="*/ 0 w 8069479"/>
              <a:gd name="connsiteY4" fmla="*/ 0 h 5143500"/>
              <a:gd name="connsiteX0" fmla="*/ 0 w 8013820"/>
              <a:gd name="connsiteY0" fmla="*/ 0 h 5143500"/>
              <a:gd name="connsiteX1" fmla="*/ 5779504 w 8013820"/>
              <a:gd name="connsiteY1" fmla="*/ 0 h 5143500"/>
              <a:gd name="connsiteX2" fmla="*/ 8013820 w 8013820"/>
              <a:gd name="connsiteY2" fmla="*/ 5143500 h 5143500"/>
              <a:gd name="connsiteX3" fmla="*/ 0 w 8013820"/>
              <a:gd name="connsiteY3" fmla="*/ 5143500 h 5143500"/>
              <a:gd name="connsiteX4" fmla="*/ 0 w 8013820"/>
              <a:gd name="connsiteY4" fmla="*/ 0 h 5143500"/>
              <a:gd name="connsiteX0" fmla="*/ 0 w 7966112"/>
              <a:gd name="connsiteY0" fmla="*/ 0 h 5143500"/>
              <a:gd name="connsiteX1" fmla="*/ 5779504 w 7966112"/>
              <a:gd name="connsiteY1" fmla="*/ 0 h 5143500"/>
              <a:gd name="connsiteX2" fmla="*/ 7966112 w 7966112"/>
              <a:gd name="connsiteY2" fmla="*/ 5143500 h 5143500"/>
              <a:gd name="connsiteX3" fmla="*/ 0 w 7966112"/>
              <a:gd name="connsiteY3" fmla="*/ 5143500 h 5143500"/>
              <a:gd name="connsiteX4" fmla="*/ 0 w 7966112"/>
              <a:gd name="connsiteY4" fmla="*/ 0 h 5143500"/>
              <a:gd name="connsiteX0" fmla="*/ 0 w 7942258"/>
              <a:gd name="connsiteY0" fmla="*/ 0 h 5143500"/>
              <a:gd name="connsiteX1" fmla="*/ 5779504 w 7942258"/>
              <a:gd name="connsiteY1" fmla="*/ 0 h 5143500"/>
              <a:gd name="connsiteX2" fmla="*/ 7942258 w 7942258"/>
              <a:gd name="connsiteY2" fmla="*/ 5143500 h 5143500"/>
              <a:gd name="connsiteX3" fmla="*/ 0 w 7942258"/>
              <a:gd name="connsiteY3" fmla="*/ 5143500 h 5143500"/>
              <a:gd name="connsiteX4" fmla="*/ 0 w 7942258"/>
              <a:gd name="connsiteY4" fmla="*/ 0 h 5143500"/>
              <a:gd name="connsiteX0" fmla="*/ 0 w 7886599"/>
              <a:gd name="connsiteY0" fmla="*/ 0 h 5151451"/>
              <a:gd name="connsiteX1" fmla="*/ 5779504 w 7886599"/>
              <a:gd name="connsiteY1" fmla="*/ 0 h 5151451"/>
              <a:gd name="connsiteX2" fmla="*/ 7886599 w 7886599"/>
              <a:gd name="connsiteY2" fmla="*/ 5151451 h 5151451"/>
              <a:gd name="connsiteX3" fmla="*/ 0 w 7886599"/>
              <a:gd name="connsiteY3" fmla="*/ 5143500 h 5151451"/>
              <a:gd name="connsiteX4" fmla="*/ 0 w 7886599"/>
              <a:gd name="connsiteY4" fmla="*/ 0 h 515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599" h="5151451">
                <a:moveTo>
                  <a:pt x="0" y="0"/>
                </a:moveTo>
                <a:lnTo>
                  <a:pt x="5779504" y="0"/>
                </a:lnTo>
                <a:lnTo>
                  <a:pt x="7886599" y="5151451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23478"/>
            <a:ext cx="867645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699542"/>
            <a:ext cx="867645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578157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자유형: 도형 2">
            <a:extLst>
              <a:ext uri="{FF2B5EF4-FFF2-40B4-BE49-F238E27FC236}">
                <a16:creationId xmlns:a16="http://schemas.microsoft.com/office/drawing/2014/main" id="{208B27CB-0016-4E16-B332-AB8C261D2D73}"/>
              </a:ext>
            </a:extLst>
          </p:cNvPr>
          <p:cNvSpPr/>
          <p:nvPr userDrawn="1"/>
        </p:nvSpPr>
        <p:spPr>
          <a:xfrm>
            <a:off x="2244765" y="5071"/>
            <a:ext cx="1394746" cy="5147938"/>
          </a:xfrm>
          <a:custGeom>
            <a:avLst/>
            <a:gdLst>
              <a:gd name="connsiteX0" fmla="*/ 280657 w 280657"/>
              <a:gd name="connsiteY0" fmla="*/ 0 h 5169529"/>
              <a:gd name="connsiteX1" fmla="*/ 271604 w 280657"/>
              <a:gd name="connsiteY1" fmla="*/ 5169529 h 5169529"/>
              <a:gd name="connsiteX2" fmla="*/ 0 w 280657"/>
              <a:gd name="connsiteY2" fmla="*/ 5169529 h 5169529"/>
              <a:gd name="connsiteX3" fmla="*/ 280657 w 280657"/>
              <a:gd name="connsiteY3" fmla="*/ 0 h 5169529"/>
              <a:gd name="connsiteX0" fmla="*/ 280657 w 761272"/>
              <a:gd name="connsiteY0" fmla="*/ 0 h 5169529"/>
              <a:gd name="connsiteX1" fmla="*/ 271604 w 761272"/>
              <a:gd name="connsiteY1" fmla="*/ 5169529 h 5169529"/>
              <a:gd name="connsiteX2" fmla="*/ 0 w 761272"/>
              <a:gd name="connsiteY2" fmla="*/ 5169529 h 5169529"/>
              <a:gd name="connsiteX3" fmla="*/ 280657 w 761272"/>
              <a:gd name="connsiteY3" fmla="*/ 0 h 5169529"/>
              <a:gd name="connsiteX0" fmla="*/ 280657 w 761272"/>
              <a:gd name="connsiteY0" fmla="*/ 0 h 5169529"/>
              <a:gd name="connsiteX1" fmla="*/ 271604 w 761272"/>
              <a:gd name="connsiteY1" fmla="*/ 5169529 h 5169529"/>
              <a:gd name="connsiteX2" fmla="*/ 0 w 761272"/>
              <a:gd name="connsiteY2" fmla="*/ 5169529 h 5169529"/>
              <a:gd name="connsiteX3" fmla="*/ 280657 w 761272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981021"/>
              <a:gd name="connsiteY0" fmla="*/ 0 h 5169529"/>
              <a:gd name="connsiteX1" fmla="*/ 292706 w 981021"/>
              <a:gd name="connsiteY1" fmla="*/ 5169529 h 5169529"/>
              <a:gd name="connsiteX2" fmla="*/ 0 w 981021"/>
              <a:gd name="connsiteY2" fmla="*/ 5169529 h 5169529"/>
              <a:gd name="connsiteX3" fmla="*/ 301759 w 981021"/>
              <a:gd name="connsiteY3" fmla="*/ 0 h 5169529"/>
              <a:gd name="connsiteX0" fmla="*/ 301759 w 918930"/>
              <a:gd name="connsiteY0" fmla="*/ 0 h 5169529"/>
              <a:gd name="connsiteX1" fmla="*/ 292706 w 918930"/>
              <a:gd name="connsiteY1" fmla="*/ 5169529 h 5169529"/>
              <a:gd name="connsiteX2" fmla="*/ 0 w 918930"/>
              <a:gd name="connsiteY2" fmla="*/ 5169529 h 5169529"/>
              <a:gd name="connsiteX3" fmla="*/ 301759 w 918930"/>
              <a:gd name="connsiteY3" fmla="*/ 0 h 5169529"/>
              <a:gd name="connsiteX0" fmla="*/ 301759 w 1078980"/>
              <a:gd name="connsiteY0" fmla="*/ 0 h 5169529"/>
              <a:gd name="connsiteX1" fmla="*/ 292706 w 1078980"/>
              <a:gd name="connsiteY1" fmla="*/ 5169529 h 5169529"/>
              <a:gd name="connsiteX2" fmla="*/ 0 w 1078980"/>
              <a:gd name="connsiteY2" fmla="*/ 5169529 h 5169529"/>
              <a:gd name="connsiteX3" fmla="*/ 301759 w 1078980"/>
              <a:gd name="connsiteY3" fmla="*/ 0 h 5169529"/>
              <a:gd name="connsiteX0" fmla="*/ 301759 w 1084328"/>
              <a:gd name="connsiteY0" fmla="*/ 0 h 5169529"/>
              <a:gd name="connsiteX1" fmla="*/ 292706 w 1084328"/>
              <a:gd name="connsiteY1" fmla="*/ 5169529 h 5169529"/>
              <a:gd name="connsiteX2" fmla="*/ 0 w 1084328"/>
              <a:gd name="connsiteY2" fmla="*/ 5169529 h 5169529"/>
              <a:gd name="connsiteX3" fmla="*/ 301759 w 1084328"/>
              <a:gd name="connsiteY3" fmla="*/ 0 h 5169529"/>
              <a:gd name="connsiteX0" fmla="*/ 301759 w 1086927"/>
              <a:gd name="connsiteY0" fmla="*/ 0 h 5169529"/>
              <a:gd name="connsiteX1" fmla="*/ 292706 w 1086927"/>
              <a:gd name="connsiteY1" fmla="*/ 5169529 h 5169529"/>
              <a:gd name="connsiteX2" fmla="*/ 0 w 1086927"/>
              <a:gd name="connsiteY2" fmla="*/ 5169529 h 5169529"/>
              <a:gd name="connsiteX3" fmla="*/ 301759 w 1086927"/>
              <a:gd name="connsiteY3" fmla="*/ 0 h 5169529"/>
              <a:gd name="connsiteX0" fmla="*/ 301759 w 1076561"/>
              <a:gd name="connsiteY0" fmla="*/ 0 h 5169529"/>
              <a:gd name="connsiteX1" fmla="*/ 292706 w 1076561"/>
              <a:gd name="connsiteY1" fmla="*/ 5169529 h 5169529"/>
              <a:gd name="connsiteX2" fmla="*/ 0 w 1076561"/>
              <a:gd name="connsiteY2" fmla="*/ 5169529 h 5169529"/>
              <a:gd name="connsiteX3" fmla="*/ 301759 w 1076561"/>
              <a:gd name="connsiteY3" fmla="*/ 0 h 5169529"/>
              <a:gd name="connsiteX0" fmla="*/ 301759 w 1094749"/>
              <a:gd name="connsiteY0" fmla="*/ 0 h 5169529"/>
              <a:gd name="connsiteX1" fmla="*/ 292706 w 1094749"/>
              <a:gd name="connsiteY1" fmla="*/ 5169529 h 5169529"/>
              <a:gd name="connsiteX2" fmla="*/ 0 w 1094749"/>
              <a:gd name="connsiteY2" fmla="*/ 5169529 h 5169529"/>
              <a:gd name="connsiteX3" fmla="*/ 301759 w 1094749"/>
              <a:gd name="connsiteY3" fmla="*/ 0 h 5169529"/>
              <a:gd name="connsiteX0" fmla="*/ 301759 w 1084328"/>
              <a:gd name="connsiteY0" fmla="*/ 0 h 5169529"/>
              <a:gd name="connsiteX1" fmla="*/ 292706 w 1084328"/>
              <a:gd name="connsiteY1" fmla="*/ 5169529 h 5169529"/>
              <a:gd name="connsiteX2" fmla="*/ 0 w 1084328"/>
              <a:gd name="connsiteY2" fmla="*/ 5169529 h 5169529"/>
              <a:gd name="connsiteX3" fmla="*/ 301759 w 1084328"/>
              <a:gd name="connsiteY3" fmla="*/ 0 h 5169529"/>
              <a:gd name="connsiteX0" fmla="*/ 301759 w 1097769"/>
              <a:gd name="connsiteY0" fmla="*/ 0 h 5169529"/>
              <a:gd name="connsiteX1" fmla="*/ 292706 w 1097769"/>
              <a:gd name="connsiteY1" fmla="*/ 5169529 h 5169529"/>
              <a:gd name="connsiteX2" fmla="*/ 0 w 1097769"/>
              <a:gd name="connsiteY2" fmla="*/ 5169529 h 5169529"/>
              <a:gd name="connsiteX3" fmla="*/ 301759 w 1097769"/>
              <a:gd name="connsiteY3" fmla="*/ 0 h 5169529"/>
              <a:gd name="connsiteX0" fmla="*/ 301759 w 1081652"/>
              <a:gd name="connsiteY0" fmla="*/ 0 h 5169529"/>
              <a:gd name="connsiteX1" fmla="*/ 292706 w 1081652"/>
              <a:gd name="connsiteY1" fmla="*/ 5169529 h 5169529"/>
              <a:gd name="connsiteX2" fmla="*/ 0 w 1081652"/>
              <a:gd name="connsiteY2" fmla="*/ 5169529 h 5169529"/>
              <a:gd name="connsiteX3" fmla="*/ 301759 w 1081652"/>
              <a:gd name="connsiteY3" fmla="*/ 0 h 5169529"/>
              <a:gd name="connsiteX0" fmla="*/ 301759 w 1049879"/>
              <a:gd name="connsiteY0" fmla="*/ 0 h 5169529"/>
              <a:gd name="connsiteX1" fmla="*/ 292706 w 1049879"/>
              <a:gd name="connsiteY1" fmla="*/ 5169529 h 5169529"/>
              <a:gd name="connsiteX2" fmla="*/ 0 w 1049879"/>
              <a:gd name="connsiteY2" fmla="*/ 5169529 h 5169529"/>
              <a:gd name="connsiteX3" fmla="*/ 301759 w 1049879"/>
              <a:gd name="connsiteY3" fmla="*/ 0 h 5169529"/>
              <a:gd name="connsiteX0" fmla="*/ 301759 w 1034244"/>
              <a:gd name="connsiteY0" fmla="*/ 0 h 5169529"/>
              <a:gd name="connsiteX1" fmla="*/ 292706 w 1034244"/>
              <a:gd name="connsiteY1" fmla="*/ 5169529 h 5169529"/>
              <a:gd name="connsiteX2" fmla="*/ 0 w 1034244"/>
              <a:gd name="connsiteY2" fmla="*/ 5169529 h 5169529"/>
              <a:gd name="connsiteX3" fmla="*/ 301759 w 1034244"/>
              <a:gd name="connsiteY3" fmla="*/ 0 h 5169529"/>
              <a:gd name="connsiteX0" fmla="*/ 301759 w 1034244"/>
              <a:gd name="connsiteY0" fmla="*/ 0 h 5169529"/>
              <a:gd name="connsiteX1" fmla="*/ 292706 w 1034244"/>
              <a:gd name="connsiteY1" fmla="*/ 5169529 h 5169529"/>
              <a:gd name="connsiteX2" fmla="*/ 0 w 1034244"/>
              <a:gd name="connsiteY2" fmla="*/ 5169529 h 5169529"/>
              <a:gd name="connsiteX3" fmla="*/ 301759 w 1034244"/>
              <a:gd name="connsiteY3" fmla="*/ 0 h 5169529"/>
              <a:gd name="connsiteX0" fmla="*/ 301759 w 1030828"/>
              <a:gd name="connsiteY0" fmla="*/ 0 h 5169529"/>
              <a:gd name="connsiteX1" fmla="*/ 285672 w 1030828"/>
              <a:gd name="connsiteY1" fmla="*/ 5169529 h 5169529"/>
              <a:gd name="connsiteX2" fmla="*/ 0 w 1030828"/>
              <a:gd name="connsiteY2" fmla="*/ 5169529 h 5169529"/>
              <a:gd name="connsiteX3" fmla="*/ 301759 w 1030828"/>
              <a:gd name="connsiteY3" fmla="*/ 0 h 5169529"/>
              <a:gd name="connsiteX0" fmla="*/ 301759 w 1046406"/>
              <a:gd name="connsiteY0" fmla="*/ 0 h 5169529"/>
              <a:gd name="connsiteX1" fmla="*/ 285672 w 1046406"/>
              <a:gd name="connsiteY1" fmla="*/ 5169529 h 5169529"/>
              <a:gd name="connsiteX2" fmla="*/ 0 w 1046406"/>
              <a:gd name="connsiteY2" fmla="*/ 5169529 h 5169529"/>
              <a:gd name="connsiteX3" fmla="*/ 301759 w 1046406"/>
              <a:gd name="connsiteY3" fmla="*/ 0 h 5169529"/>
              <a:gd name="connsiteX0" fmla="*/ 319549 w 1055493"/>
              <a:gd name="connsiteY0" fmla="*/ 0 h 5137507"/>
              <a:gd name="connsiteX1" fmla="*/ 285672 w 1055493"/>
              <a:gd name="connsiteY1" fmla="*/ 5137507 h 5137507"/>
              <a:gd name="connsiteX2" fmla="*/ 0 w 1055493"/>
              <a:gd name="connsiteY2" fmla="*/ 5137507 h 5137507"/>
              <a:gd name="connsiteX3" fmla="*/ 319549 w 1055493"/>
              <a:gd name="connsiteY3" fmla="*/ 0 h 5137507"/>
              <a:gd name="connsiteX0" fmla="*/ 319549 w 1055493"/>
              <a:gd name="connsiteY0" fmla="*/ 0 h 5155297"/>
              <a:gd name="connsiteX1" fmla="*/ 285672 w 1055493"/>
              <a:gd name="connsiteY1" fmla="*/ 5155297 h 5155297"/>
              <a:gd name="connsiteX2" fmla="*/ 0 w 1055493"/>
              <a:gd name="connsiteY2" fmla="*/ 5155297 h 5155297"/>
              <a:gd name="connsiteX3" fmla="*/ 319549 w 1055493"/>
              <a:gd name="connsiteY3" fmla="*/ 0 h 5155297"/>
              <a:gd name="connsiteX0" fmla="*/ 319549 w 1054135"/>
              <a:gd name="connsiteY0" fmla="*/ 0 h 5155297"/>
              <a:gd name="connsiteX1" fmla="*/ 285672 w 1054135"/>
              <a:gd name="connsiteY1" fmla="*/ 5155297 h 5155297"/>
              <a:gd name="connsiteX2" fmla="*/ 0 w 1054135"/>
              <a:gd name="connsiteY2" fmla="*/ 5155297 h 5155297"/>
              <a:gd name="connsiteX3" fmla="*/ 319549 w 1054135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4686 w 1035467"/>
              <a:gd name="connsiteY0" fmla="*/ 0 h 5160160"/>
              <a:gd name="connsiteX1" fmla="*/ 285672 w 1035467"/>
              <a:gd name="connsiteY1" fmla="*/ 5160160 h 5160160"/>
              <a:gd name="connsiteX2" fmla="*/ 0 w 1035467"/>
              <a:gd name="connsiteY2" fmla="*/ 5160160 h 5160160"/>
              <a:gd name="connsiteX3" fmla="*/ 314686 w 1035467"/>
              <a:gd name="connsiteY3" fmla="*/ 0 h 5160160"/>
              <a:gd name="connsiteX0" fmla="*/ 314686 w 1042817"/>
              <a:gd name="connsiteY0" fmla="*/ 0 h 5160160"/>
              <a:gd name="connsiteX1" fmla="*/ 285672 w 1042817"/>
              <a:gd name="connsiteY1" fmla="*/ 5160160 h 5160160"/>
              <a:gd name="connsiteX2" fmla="*/ 0 w 1042817"/>
              <a:gd name="connsiteY2" fmla="*/ 5160160 h 5160160"/>
              <a:gd name="connsiteX3" fmla="*/ 314686 w 1042817"/>
              <a:gd name="connsiteY3" fmla="*/ 0 h 5160160"/>
              <a:gd name="connsiteX0" fmla="*/ 668647 w 1245586"/>
              <a:gd name="connsiteY0" fmla="*/ 0 h 5123289"/>
              <a:gd name="connsiteX1" fmla="*/ 285672 w 1245586"/>
              <a:gd name="connsiteY1" fmla="*/ 5123289 h 5123289"/>
              <a:gd name="connsiteX2" fmla="*/ 0 w 1245586"/>
              <a:gd name="connsiteY2" fmla="*/ 5123289 h 5123289"/>
              <a:gd name="connsiteX3" fmla="*/ 668647 w 1245586"/>
              <a:gd name="connsiteY3" fmla="*/ 0 h 5123289"/>
              <a:gd name="connsiteX0" fmla="*/ 668647 w 1393156"/>
              <a:gd name="connsiteY0" fmla="*/ 0 h 5138037"/>
              <a:gd name="connsiteX1" fmla="*/ 632259 w 1393156"/>
              <a:gd name="connsiteY1" fmla="*/ 5138037 h 5138037"/>
              <a:gd name="connsiteX2" fmla="*/ 0 w 1393156"/>
              <a:gd name="connsiteY2" fmla="*/ 5123289 h 5138037"/>
              <a:gd name="connsiteX3" fmla="*/ 668647 w 1393156"/>
              <a:gd name="connsiteY3" fmla="*/ 0 h 5138037"/>
              <a:gd name="connsiteX0" fmla="*/ 668647 w 1371856"/>
              <a:gd name="connsiteY0" fmla="*/ 0 h 5138037"/>
              <a:gd name="connsiteX1" fmla="*/ 588014 w 1371856"/>
              <a:gd name="connsiteY1" fmla="*/ 5138037 h 5138037"/>
              <a:gd name="connsiteX2" fmla="*/ 0 w 1371856"/>
              <a:gd name="connsiteY2" fmla="*/ 5123289 h 5138037"/>
              <a:gd name="connsiteX3" fmla="*/ 668647 w 1371856"/>
              <a:gd name="connsiteY3" fmla="*/ 0 h 5138037"/>
              <a:gd name="connsiteX0" fmla="*/ 668647 w 1371856"/>
              <a:gd name="connsiteY0" fmla="*/ 0 h 5138037"/>
              <a:gd name="connsiteX1" fmla="*/ 588014 w 1371856"/>
              <a:gd name="connsiteY1" fmla="*/ 5138037 h 5138037"/>
              <a:gd name="connsiteX2" fmla="*/ 0 w 1371856"/>
              <a:gd name="connsiteY2" fmla="*/ 5123289 h 5138037"/>
              <a:gd name="connsiteX3" fmla="*/ 668647 w 1371856"/>
              <a:gd name="connsiteY3" fmla="*/ 0 h 5138037"/>
              <a:gd name="connsiteX0" fmla="*/ 668647 w 1371856"/>
              <a:gd name="connsiteY0" fmla="*/ 0 h 5138037"/>
              <a:gd name="connsiteX1" fmla="*/ 588014 w 1371856"/>
              <a:gd name="connsiteY1" fmla="*/ 5138037 h 5138037"/>
              <a:gd name="connsiteX2" fmla="*/ 0 w 1371856"/>
              <a:gd name="connsiteY2" fmla="*/ 5123289 h 5138037"/>
              <a:gd name="connsiteX3" fmla="*/ 668647 w 1371856"/>
              <a:gd name="connsiteY3" fmla="*/ 0 h 5138037"/>
              <a:gd name="connsiteX0" fmla="*/ 668647 w 1371856"/>
              <a:gd name="connsiteY0" fmla="*/ 0 h 5138037"/>
              <a:gd name="connsiteX1" fmla="*/ 588014 w 1371856"/>
              <a:gd name="connsiteY1" fmla="*/ 5138037 h 5138037"/>
              <a:gd name="connsiteX2" fmla="*/ 0 w 1371856"/>
              <a:gd name="connsiteY2" fmla="*/ 5123289 h 5138037"/>
              <a:gd name="connsiteX3" fmla="*/ 668647 w 1371856"/>
              <a:gd name="connsiteY3" fmla="*/ 0 h 5138037"/>
              <a:gd name="connsiteX0" fmla="*/ 668647 w 1394880"/>
              <a:gd name="connsiteY0" fmla="*/ 0 h 5138037"/>
              <a:gd name="connsiteX1" fmla="*/ 588014 w 1394880"/>
              <a:gd name="connsiteY1" fmla="*/ 5138037 h 5138037"/>
              <a:gd name="connsiteX2" fmla="*/ 0 w 1394880"/>
              <a:gd name="connsiteY2" fmla="*/ 5123289 h 5138037"/>
              <a:gd name="connsiteX3" fmla="*/ 668647 w 1394880"/>
              <a:gd name="connsiteY3" fmla="*/ 0 h 5138037"/>
              <a:gd name="connsiteX0" fmla="*/ 662823 w 1391760"/>
              <a:gd name="connsiteY0" fmla="*/ 0 h 5158422"/>
              <a:gd name="connsiteX1" fmla="*/ 588014 w 1391760"/>
              <a:gd name="connsiteY1" fmla="*/ 5158422 h 5158422"/>
              <a:gd name="connsiteX2" fmla="*/ 0 w 1391760"/>
              <a:gd name="connsiteY2" fmla="*/ 5143674 h 5158422"/>
              <a:gd name="connsiteX3" fmla="*/ 662823 w 1391760"/>
              <a:gd name="connsiteY3" fmla="*/ 0 h 5158422"/>
              <a:gd name="connsiteX0" fmla="*/ 669497 w 1398434"/>
              <a:gd name="connsiteY0" fmla="*/ 0 h 5158422"/>
              <a:gd name="connsiteX1" fmla="*/ 594688 w 1398434"/>
              <a:gd name="connsiteY1" fmla="*/ 5158422 h 5158422"/>
              <a:gd name="connsiteX2" fmla="*/ 0 w 1398434"/>
              <a:gd name="connsiteY2" fmla="*/ 5150348 h 5158422"/>
              <a:gd name="connsiteX3" fmla="*/ 669497 w 1398434"/>
              <a:gd name="connsiteY3" fmla="*/ 0 h 5158422"/>
              <a:gd name="connsiteX0" fmla="*/ 588016 w 1356073"/>
              <a:gd name="connsiteY0" fmla="*/ 0 h 5161439"/>
              <a:gd name="connsiteX1" fmla="*/ 594688 w 1356073"/>
              <a:gd name="connsiteY1" fmla="*/ 5161439 h 5161439"/>
              <a:gd name="connsiteX2" fmla="*/ 0 w 1356073"/>
              <a:gd name="connsiteY2" fmla="*/ 5153365 h 5161439"/>
              <a:gd name="connsiteX3" fmla="*/ 588016 w 1356073"/>
              <a:gd name="connsiteY3" fmla="*/ 0 h 5161439"/>
              <a:gd name="connsiteX0" fmla="*/ 588016 w 1356073"/>
              <a:gd name="connsiteY0" fmla="*/ 0 h 5161439"/>
              <a:gd name="connsiteX1" fmla="*/ 594688 w 1356073"/>
              <a:gd name="connsiteY1" fmla="*/ 5161439 h 5161439"/>
              <a:gd name="connsiteX2" fmla="*/ 0 w 1356073"/>
              <a:gd name="connsiteY2" fmla="*/ 5153365 h 5161439"/>
              <a:gd name="connsiteX3" fmla="*/ 588016 w 1356073"/>
              <a:gd name="connsiteY3" fmla="*/ 0 h 5161439"/>
              <a:gd name="connsiteX0" fmla="*/ 588016 w 1360636"/>
              <a:gd name="connsiteY0" fmla="*/ 0 h 5161439"/>
              <a:gd name="connsiteX1" fmla="*/ 594688 w 1360636"/>
              <a:gd name="connsiteY1" fmla="*/ 5161439 h 5161439"/>
              <a:gd name="connsiteX2" fmla="*/ 0 w 1360636"/>
              <a:gd name="connsiteY2" fmla="*/ 5153365 h 5161439"/>
              <a:gd name="connsiteX3" fmla="*/ 588016 w 1360636"/>
              <a:gd name="connsiteY3" fmla="*/ 0 h 5161439"/>
              <a:gd name="connsiteX0" fmla="*/ 666618 w 1401622"/>
              <a:gd name="connsiteY0" fmla="*/ 0 h 5161439"/>
              <a:gd name="connsiteX1" fmla="*/ 594688 w 1401622"/>
              <a:gd name="connsiteY1" fmla="*/ 5161439 h 5161439"/>
              <a:gd name="connsiteX2" fmla="*/ 0 w 1401622"/>
              <a:gd name="connsiteY2" fmla="*/ 5153365 h 5161439"/>
              <a:gd name="connsiteX3" fmla="*/ 666618 w 1401622"/>
              <a:gd name="connsiteY3" fmla="*/ 0 h 5161439"/>
              <a:gd name="connsiteX0" fmla="*/ 666618 w 1149867"/>
              <a:gd name="connsiteY0" fmla="*/ 547422 h 5708861"/>
              <a:gd name="connsiteX1" fmla="*/ 757819 w 1149867"/>
              <a:gd name="connsiteY1" fmla="*/ 731398 h 5708861"/>
              <a:gd name="connsiteX2" fmla="*/ 594688 w 1149867"/>
              <a:gd name="connsiteY2" fmla="*/ 5708861 h 5708861"/>
              <a:gd name="connsiteX3" fmla="*/ 0 w 1149867"/>
              <a:gd name="connsiteY3" fmla="*/ 5700787 h 5708861"/>
              <a:gd name="connsiteX4" fmla="*/ 666618 w 1149867"/>
              <a:gd name="connsiteY4" fmla="*/ 547422 h 5708861"/>
              <a:gd name="connsiteX0" fmla="*/ 666618 w 1149867"/>
              <a:gd name="connsiteY0" fmla="*/ 537491 h 5698930"/>
              <a:gd name="connsiteX1" fmla="*/ 645156 w 1149867"/>
              <a:gd name="connsiteY1" fmla="*/ 745047 h 5698930"/>
              <a:gd name="connsiteX2" fmla="*/ 594688 w 1149867"/>
              <a:gd name="connsiteY2" fmla="*/ 5698930 h 5698930"/>
              <a:gd name="connsiteX3" fmla="*/ 0 w 1149867"/>
              <a:gd name="connsiteY3" fmla="*/ 5690856 h 5698930"/>
              <a:gd name="connsiteX4" fmla="*/ 666618 w 1149867"/>
              <a:gd name="connsiteY4" fmla="*/ 537491 h 5698930"/>
              <a:gd name="connsiteX0" fmla="*/ 698058 w 1170507"/>
              <a:gd name="connsiteY0" fmla="*/ 539678 h 5695877"/>
              <a:gd name="connsiteX1" fmla="*/ 645156 w 1170507"/>
              <a:gd name="connsiteY1" fmla="*/ 741994 h 5695877"/>
              <a:gd name="connsiteX2" fmla="*/ 594688 w 1170507"/>
              <a:gd name="connsiteY2" fmla="*/ 5695877 h 5695877"/>
              <a:gd name="connsiteX3" fmla="*/ 0 w 1170507"/>
              <a:gd name="connsiteY3" fmla="*/ 5687803 h 5695877"/>
              <a:gd name="connsiteX4" fmla="*/ 698058 w 1170507"/>
              <a:gd name="connsiteY4" fmla="*/ 539678 h 5695877"/>
              <a:gd name="connsiteX0" fmla="*/ 698058 w 1170507"/>
              <a:gd name="connsiteY0" fmla="*/ 627656 h 5783855"/>
              <a:gd name="connsiteX1" fmla="*/ 653017 w 1170507"/>
              <a:gd name="connsiteY1" fmla="*/ 638708 h 5783855"/>
              <a:gd name="connsiteX2" fmla="*/ 594688 w 1170507"/>
              <a:gd name="connsiteY2" fmla="*/ 5783855 h 5783855"/>
              <a:gd name="connsiteX3" fmla="*/ 0 w 1170507"/>
              <a:gd name="connsiteY3" fmla="*/ 5775781 h 5783855"/>
              <a:gd name="connsiteX4" fmla="*/ 698058 w 1170507"/>
              <a:gd name="connsiteY4" fmla="*/ 627656 h 5783855"/>
              <a:gd name="connsiteX0" fmla="*/ 698058 w 1170507"/>
              <a:gd name="connsiteY0" fmla="*/ 634273 h 5790472"/>
              <a:gd name="connsiteX1" fmla="*/ 653017 w 1170507"/>
              <a:gd name="connsiteY1" fmla="*/ 632225 h 5790472"/>
              <a:gd name="connsiteX2" fmla="*/ 594688 w 1170507"/>
              <a:gd name="connsiteY2" fmla="*/ 5790472 h 5790472"/>
              <a:gd name="connsiteX3" fmla="*/ 0 w 1170507"/>
              <a:gd name="connsiteY3" fmla="*/ 5782398 h 5790472"/>
              <a:gd name="connsiteX4" fmla="*/ 698058 w 1170507"/>
              <a:gd name="connsiteY4" fmla="*/ 634273 h 5790472"/>
              <a:gd name="connsiteX0" fmla="*/ 698058 w 1170507"/>
              <a:gd name="connsiteY0" fmla="*/ 634273 h 5790472"/>
              <a:gd name="connsiteX1" fmla="*/ 653017 w 1170507"/>
              <a:gd name="connsiteY1" fmla="*/ 632225 h 5790472"/>
              <a:gd name="connsiteX2" fmla="*/ 594688 w 1170507"/>
              <a:gd name="connsiteY2" fmla="*/ 5790472 h 5790472"/>
              <a:gd name="connsiteX3" fmla="*/ 0 w 1170507"/>
              <a:gd name="connsiteY3" fmla="*/ 5782398 h 5790472"/>
              <a:gd name="connsiteX4" fmla="*/ 698058 w 1170507"/>
              <a:gd name="connsiteY4" fmla="*/ 634273 h 5790472"/>
              <a:gd name="connsiteX0" fmla="*/ 698058 w 1170507"/>
              <a:gd name="connsiteY0" fmla="*/ 367662 h 5523861"/>
              <a:gd name="connsiteX1" fmla="*/ 653017 w 1170507"/>
              <a:gd name="connsiteY1" fmla="*/ 365614 h 5523861"/>
              <a:gd name="connsiteX2" fmla="*/ 594688 w 1170507"/>
              <a:gd name="connsiteY2" fmla="*/ 5523861 h 5523861"/>
              <a:gd name="connsiteX3" fmla="*/ 0 w 1170507"/>
              <a:gd name="connsiteY3" fmla="*/ 5515787 h 5523861"/>
              <a:gd name="connsiteX4" fmla="*/ 698058 w 1170507"/>
              <a:gd name="connsiteY4" fmla="*/ 367662 h 5523861"/>
              <a:gd name="connsiteX0" fmla="*/ 698058 w 1170507"/>
              <a:gd name="connsiteY0" fmla="*/ 2048 h 5158247"/>
              <a:gd name="connsiteX1" fmla="*/ 653017 w 1170507"/>
              <a:gd name="connsiteY1" fmla="*/ 0 h 5158247"/>
              <a:gd name="connsiteX2" fmla="*/ 594688 w 1170507"/>
              <a:gd name="connsiteY2" fmla="*/ 5158247 h 5158247"/>
              <a:gd name="connsiteX3" fmla="*/ 0 w 1170507"/>
              <a:gd name="connsiteY3" fmla="*/ 5150173 h 5158247"/>
              <a:gd name="connsiteX4" fmla="*/ 698058 w 1170507"/>
              <a:gd name="connsiteY4" fmla="*/ 2048 h 5158247"/>
              <a:gd name="connsiteX0" fmla="*/ 698058 w 1239095"/>
              <a:gd name="connsiteY0" fmla="*/ 2048 h 5158247"/>
              <a:gd name="connsiteX1" fmla="*/ 653017 w 1239095"/>
              <a:gd name="connsiteY1" fmla="*/ 0 h 5158247"/>
              <a:gd name="connsiteX2" fmla="*/ 594688 w 1239095"/>
              <a:gd name="connsiteY2" fmla="*/ 5158247 h 5158247"/>
              <a:gd name="connsiteX3" fmla="*/ 0 w 1239095"/>
              <a:gd name="connsiteY3" fmla="*/ 5150173 h 5158247"/>
              <a:gd name="connsiteX4" fmla="*/ 698058 w 1239095"/>
              <a:gd name="connsiteY4" fmla="*/ 2048 h 5158247"/>
              <a:gd name="connsiteX0" fmla="*/ 703298 w 1242619"/>
              <a:gd name="connsiteY0" fmla="*/ 2048 h 5158247"/>
              <a:gd name="connsiteX1" fmla="*/ 658257 w 1242619"/>
              <a:gd name="connsiteY1" fmla="*/ 0 h 5158247"/>
              <a:gd name="connsiteX2" fmla="*/ 599928 w 1242619"/>
              <a:gd name="connsiteY2" fmla="*/ 5158247 h 5158247"/>
              <a:gd name="connsiteX3" fmla="*/ 0 w 1242619"/>
              <a:gd name="connsiteY3" fmla="*/ 5147552 h 5158247"/>
              <a:gd name="connsiteX4" fmla="*/ 703298 w 1242619"/>
              <a:gd name="connsiteY4" fmla="*/ 2048 h 5158247"/>
              <a:gd name="connsiteX0" fmla="*/ 708538 w 1246150"/>
              <a:gd name="connsiteY0" fmla="*/ 2048 h 5158247"/>
              <a:gd name="connsiteX1" fmla="*/ 663497 w 1246150"/>
              <a:gd name="connsiteY1" fmla="*/ 0 h 5158247"/>
              <a:gd name="connsiteX2" fmla="*/ 605168 w 1246150"/>
              <a:gd name="connsiteY2" fmla="*/ 5158247 h 5158247"/>
              <a:gd name="connsiteX3" fmla="*/ 0 w 1246150"/>
              <a:gd name="connsiteY3" fmla="*/ 5147552 h 5158247"/>
              <a:gd name="connsiteX4" fmla="*/ 708538 w 1246150"/>
              <a:gd name="connsiteY4" fmla="*/ 2048 h 5158247"/>
              <a:gd name="connsiteX0" fmla="*/ 708538 w 1246150"/>
              <a:gd name="connsiteY0" fmla="*/ 2048 h 5158247"/>
              <a:gd name="connsiteX1" fmla="*/ 663497 w 1246150"/>
              <a:gd name="connsiteY1" fmla="*/ 0 h 5158247"/>
              <a:gd name="connsiteX2" fmla="*/ 605168 w 1246150"/>
              <a:gd name="connsiteY2" fmla="*/ 5158247 h 5158247"/>
              <a:gd name="connsiteX3" fmla="*/ 0 w 1246150"/>
              <a:gd name="connsiteY3" fmla="*/ 5147552 h 5158247"/>
              <a:gd name="connsiteX4" fmla="*/ 708538 w 1246150"/>
              <a:gd name="connsiteY4" fmla="*/ 2048 h 5158247"/>
              <a:gd name="connsiteX0" fmla="*/ 708538 w 1246150"/>
              <a:gd name="connsiteY0" fmla="*/ 2048 h 5153007"/>
              <a:gd name="connsiteX1" fmla="*/ 663497 w 1246150"/>
              <a:gd name="connsiteY1" fmla="*/ 0 h 5153007"/>
              <a:gd name="connsiteX2" fmla="*/ 605168 w 1246150"/>
              <a:gd name="connsiteY2" fmla="*/ 5153007 h 5153007"/>
              <a:gd name="connsiteX3" fmla="*/ 0 w 1246150"/>
              <a:gd name="connsiteY3" fmla="*/ 5147552 h 5153007"/>
              <a:gd name="connsiteX4" fmla="*/ 708538 w 1246150"/>
              <a:gd name="connsiteY4" fmla="*/ 2048 h 5153007"/>
              <a:gd name="connsiteX0" fmla="*/ 708538 w 1257416"/>
              <a:gd name="connsiteY0" fmla="*/ 2048 h 5153007"/>
              <a:gd name="connsiteX1" fmla="*/ 663497 w 1257416"/>
              <a:gd name="connsiteY1" fmla="*/ 0 h 5153007"/>
              <a:gd name="connsiteX2" fmla="*/ 605168 w 1257416"/>
              <a:gd name="connsiteY2" fmla="*/ 5153007 h 5153007"/>
              <a:gd name="connsiteX3" fmla="*/ 0 w 1257416"/>
              <a:gd name="connsiteY3" fmla="*/ 5147552 h 5153007"/>
              <a:gd name="connsiteX4" fmla="*/ 708538 w 1257416"/>
              <a:gd name="connsiteY4" fmla="*/ 2048 h 5153007"/>
              <a:gd name="connsiteX0" fmla="*/ 708538 w 1257416"/>
              <a:gd name="connsiteY0" fmla="*/ 2048 h 5153007"/>
              <a:gd name="connsiteX1" fmla="*/ 663497 w 1257416"/>
              <a:gd name="connsiteY1" fmla="*/ 0 h 5153007"/>
              <a:gd name="connsiteX2" fmla="*/ 605168 w 1257416"/>
              <a:gd name="connsiteY2" fmla="*/ 5153007 h 5153007"/>
              <a:gd name="connsiteX3" fmla="*/ 0 w 1257416"/>
              <a:gd name="connsiteY3" fmla="*/ 5147552 h 5153007"/>
              <a:gd name="connsiteX4" fmla="*/ 708538 w 1257416"/>
              <a:gd name="connsiteY4" fmla="*/ 2048 h 5153007"/>
              <a:gd name="connsiteX0" fmla="*/ 708538 w 1375551"/>
              <a:gd name="connsiteY0" fmla="*/ 2048 h 5153007"/>
              <a:gd name="connsiteX1" fmla="*/ 663497 w 1375551"/>
              <a:gd name="connsiteY1" fmla="*/ 0 h 5153007"/>
              <a:gd name="connsiteX2" fmla="*/ 605168 w 1375551"/>
              <a:gd name="connsiteY2" fmla="*/ 5153007 h 5153007"/>
              <a:gd name="connsiteX3" fmla="*/ 0 w 1375551"/>
              <a:gd name="connsiteY3" fmla="*/ 5147552 h 5153007"/>
              <a:gd name="connsiteX4" fmla="*/ 708538 w 1375551"/>
              <a:gd name="connsiteY4" fmla="*/ 2048 h 5153007"/>
              <a:gd name="connsiteX0" fmla="*/ 848388 w 1375551"/>
              <a:gd name="connsiteY0" fmla="*/ 2048 h 5153007"/>
              <a:gd name="connsiteX1" fmla="*/ 663497 w 1375551"/>
              <a:gd name="connsiteY1" fmla="*/ 0 h 5153007"/>
              <a:gd name="connsiteX2" fmla="*/ 605168 w 1375551"/>
              <a:gd name="connsiteY2" fmla="*/ 5153007 h 5153007"/>
              <a:gd name="connsiteX3" fmla="*/ 0 w 1375551"/>
              <a:gd name="connsiteY3" fmla="*/ 5147552 h 5153007"/>
              <a:gd name="connsiteX4" fmla="*/ 848388 w 1375551"/>
              <a:gd name="connsiteY4" fmla="*/ 2048 h 5153007"/>
              <a:gd name="connsiteX0" fmla="*/ 848388 w 1353486"/>
              <a:gd name="connsiteY0" fmla="*/ 2048 h 5153007"/>
              <a:gd name="connsiteX1" fmla="*/ 598951 w 1353486"/>
              <a:gd name="connsiteY1" fmla="*/ 0 h 5153007"/>
              <a:gd name="connsiteX2" fmla="*/ 605168 w 1353486"/>
              <a:gd name="connsiteY2" fmla="*/ 5153007 h 5153007"/>
              <a:gd name="connsiteX3" fmla="*/ 0 w 1353486"/>
              <a:gd name="connsiteY3" fmla="*/ 5147552 h 5153007"/>
              <a:gd name="connsiteX4" fmla="*/ 848388 w 1353486"/>
              <a:gd name="connsiteY4" fmla="*/ 2048 h 5153007"/>
              <a:gd name="connsiteX0" fmla="*/ 848388 w 1577804"/>
              <a:gd name="connsiteY0" fmla="*/ 0 h 5150959"/>
              <a:gd name="connsiteX1" fmla="*/ 1136833 w 1577804"/>
              <a:gd name="connsiteY1" fmla="*/ 51740 h 5150959"/>
              <a:gd name="connsiteX2" fmla="*/ 605168 w 1577804"/>
              <a:gd name="connsiteY2" fmla="*/ 5150959 h 5150959"/>
              <a:gd name="connsiteX3" fmla="*/ 0 w 1577804"/>
              <a:gd name="connsiteY3" fmla="*/ 5145504 h 5150959"/>
              <a:gd name="connsiteX4" fmla="*/ 848388 w 1577804"/>
              <a:gd name="connsiteY4" fmla="*/ 0 h 5150959"/>
              <a:gd name="connsiteX0" fmla="*/ 681644 w 1577804"/>
              <a:gd name="connsiteY0" fmla="*/ 0 h 5145580"/>
              <a:gd name="connsiteX1" fmla="*/ 1136833 w 1577804"/>
              <a:gd name="connsiteY1" fmla="*/ 46361 h 5145580"/>
              <a:gd name="connsiteX2" fmla="*/ 605168 w 1577804"/>
              <a:gd name="connsiteY2" fmla="*/ 5145580 h 5145580"/>
              <a:gd name="connsiteX3" fmla="*/ 0 w 1577804"/>
              <a:gd name="connsiteY3" fmla="*/ 5140125 h 5145580"/>
              <a:gd name="connsiteX4" fmla="*/ 681644 w 1577804"/>
              <a:gd name="connsiteY4" fmla="*/ 0 h 5145580"/>
              <a:gd name="connsiteX0" fmla="*/ 681644 w 1577804"/>
              <a:gd name="connsiteY0" fmla="*/ 0 h 5145580"/>
              <a:gd name="connsiteX1" fmla="*/ 1136833 w 1577804"/>
              <a:gd name="connsiteY1" fmla="*/ 46361 h 5145580"/>
              <a:gd name="connsiteX2" fmla="*/ 605168 w 1577804"/>
              <a:gd name="connsiteY2" fmla="*/ 5145580 h 5145580"/>
              <a:gd name="connsiteX3" fmla="*/ 0 w 1577804"/>
              <a:gd name="connsiteY3" fmla="*/ 5140125 h 5145580"/>
              <a:gd name="connsiteX4" fmla="*/ 681644 w 1577804"/>
              <a:gd name="connsiteY4" fmla="*/ 0 h 5145580"/>
              <a:gd name="connsiteX0" fmla="*/ 675205 w 1571365"/>
              <a:gd name="connsiteY0" fmla="*/ 0 h 5145580"/>
              <a:gd name="connsiteX1" fmla="*/ 1130394 w 1571365"/>
              <a:gd name="connsiteY1" fmla="*/ 46361 h 5145580"/>
              <a:gd name="connsiteX2" fmla="*/ 598729 w 1571365"/>
              <a:gd name="connsiteY2" fmla="*/ 5145580 h 5145580"/>
              <a:gd name="connsiteX3" fmla="*/ 0 w 1571365"/>
              <a:gd name="connsiteY3" fmla="*/ 5140125 h 5145580"/>
              <a:gd name="connsiteX4" fmla="*/ 675205 w 1571365"/>
              <a:gd name="connsiteY4" fmla="*/ 0 h 5145580"/>
              <a:gd name="connsiteX0" fmla="*/ 681645 w 1577805"/>
              <a:gd name="connsiteY0" fmla="*/ 0 h 5145580"/>
              <a:gd name="connsiteX1" fmla="*/ 1136834 w 1577805"/>
              <a:gd name="connsiteY1" fmla="*/ 46361 h 5145580"/>
              <a:gd name="connsiteX2" fmla="*/ 605169 w 1577805"/>
              <a:gd name="connsiteY2" fmla="*/ 5145580 h 5145580"/>
              <a:gd name="connsiteX3" fmla="*/ 0 w 1577805"/>
              <a:gd name="connsiteY3" fmla="*/ 5140125 h 5145580"/>
              <a:gd name="connsiteX4" fmla="*/ 681645 w 1577805"/>
              <a:gd name="connsiteY4" fmla="*/ 0 h 5145580"/>
              <a:gd name="connsiteX0" fmla="*/ 681645 w 1399933"/>
              <a:gd name="connsiteY0" fmla="*/ 0 h 5145580"/>
              <a:gd name="connsiteX1" fmla="*/ 731150 w 1399933"/>
              <a:gd name="connsiteY1" fmla="*/ 1285 h 5145580"/>
              <a:gd name="connsiteX2" fmla="*/ 605169 w 1399933"/>
              <a:gd name="connsiteY2" fmla="*/ 5145580 h 5145580"/>
              <a:gd name="connsiteX3" fmla="*/ 0 w 1399933"/>
              <a:gd name="connsiteY3" fmla="*/ 5140125 h 5145580"/>
              <a:gd name="connsiteX4" fmla="*/ 681645 w 1399933"/>
              <a:gd name="connsiteY4" fmla="*/ 0 h 5145580"/>
              <a:gd name="connsiteX0" fmla="*/ 681645 w 1399933"/>
              <a:gd name="connsiteY0" fmla="*/ 0 h 5145580"/>
              <a:gd name="connsiteX1" fmla="*/ 731150 w 1399933"/>
              <a:gd name="connsiteY1" fmla="*/ 1285 h 5145580"/>
              <a:gd name="connsiteX2" fmla="*/ 605169 w 1399933"/>
              <a:gd name="connsiteY2" fmla="*/ 5145580 h 5145580"/>
              <a:gd name="connsiteX3" fmla="*/ 0 w 1399933"/>
              <a:gd name="connsiteY3" fmla="*/ 5140125 h 5145580"/>
              <a:gd name="connsiteX4" fmla="*/ 681645 w 1399933"/>
              <a:gd name="connsiteY4" fmla="*/ 0 h 5145580"/>
              <a:gd name="connsiteX0" fmla="*/ 681645 w 1386537"/>
              <a:gd name="connsiteY0" fmla="*/ 0 h 5145580"/>
              <a:gd name="connsiteX1" fmla="*/ 731150 w 1386537"/>
              <a:gd name="connsiteY1" fmla="*/ 1285 h 5145580"/>
              <a:gd name="connsiteX2" fmla="*/ 605169 w 1386537"/>
              <a:gd name="connsiteY2" fmla="*/ 5145580 h 5145580"/>
              <a:gd name="connsiteX3" fmla="*/ 0 w 1386537"/>
              <a:gd name="connsiteY3" fmla="*/ 5140125 h 5145580"/>
              <a:gd name="connsiteX4" fmla="*/ 681645 w 1386537"/>
              <a:gd name="connsiteY4" fmla="*/ 0 h 5145580"/>
              <a:gd name="connsiteX0" fmla="*/ 681645 w 1378704"/>
              <a:gd name="connsiteY0" fmla="*/ 9644 h 5155224"/>
              <a:gd name="connsiteX1" fmla="*/ 709292 w 1378704"/>
              <a:gd name="connsiteY1" fmla="*/ 0 h 5155224"/>
              <a:gd name="connsiteX2" fmla="*/ 605169 w 1378704"/>
              <a:gd name="connsiteY2" fmla="*/ 5155224 h 5155224"/>
              <a:gd name="connsiteX3" fmla="*/ 0 w 1378704"/>
              <a:gd name="connsiteY3" fmla="*/ 5149769 h 5155224"/>
              <a:gd name="connsiteX4" fmla="*/ 681645 w 1378704"/>
              <a:gd name="connsiteY4" fmla="*/ 9644 h 5155224"/>
              <a:gd name="connsiteX0" fmla="*/ 681645 w 1378704"/>
              <a:gd name="connsiteY0" fmla="*/ 2358 h 5147938"/>
              <a:gd name="connsiteX1" fmla="*/ 709292 w 1378704"/>
              <a:gd name="connsiteY1" fmla="*/ 0 h 5147938"/>
              <a:gd name="connsiteX2" fmla="*/ 605169 w 1378704"/>
              <a:gd name="connsiteY2" fmla="*/ 5147938 h 5147938"/>
              <a:gd name="connsiteX3" fmla="*/ 0 w 1378704"/>
              <a:gd name="connsiteY3" fmla="*/ 5142483 h 5147938"/>
              <a:gd name="connsiteX4" fmla="*/ 681645 w 1378704"/>
              <a:gd name="connsiteY4" fmla="*/ 2358 h 5147938"/>
              <a:gd name="connsiteX0" fmla="*/ 681645 w 1394746"/>
              <a:gd name="connsiteY0" fmla="*/ 2358 h 5147938"/>
              <a:gd name="connsiteX1" fmla="*/ 709292 w 1394746"/>
              <a:gd name="connsiteY1" fmla="*/ 0 h 5147938"/>
              <a:gd name="connsiteX2" fmla="*/ 605169 w 1394746"/>
              <a:gd name="connsiteY2" fmla="*/ 5147938 h 5147938"/>
              <a:gd name="connsiteX3" fmla="*/ 0 w 1394746"/>
              <a:gd name="connsiteY3" fmla="*/ 5142483 h 5147938"/>
              <a:gd name="connsiteX4" fmla="*/ 681645 w 1394746"/>
              <a:gd name="connsiteY4" fmla="*/ 2358 h 5147938"/>
              <a:gd name="connsiteX0" fmla="*/ 678002 w 1394746"/>
              <a:gd name="connsiteY0" fmla="*/ 2358 h 5147938"/>
              <a:gd name="connsiteX1" fmla="*/ 709292 w 1394746"/>
              <a:gd name="connsiteY1" fmla="*/ 0 h 5147938"/>
              <a:gd name="connsiteX2" fmla="*/ 605169 w 1394746"/>
              <a:gd name="connsiteY2" fmla="*/ 5147938 h 5147938"/>
              <a:gd name="connsiteX3" fmla="*/ 0 w 1394746"/>
              <a:gd name="connsiteY3" fmla="*/ 5142483 h 5147938"/>
              <a:gd name="connsiteX4" fmla="*/ 678002 w 1394746"/>
              <a:gd name="connsiteY4" fmla="*/ 2358 h 51479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94746" h="5147938">
                <a:moveTo>
                  <a:pt x="678002" y="2358"/>
                </a:moveTo>
                <a:cubicBezTo>
                  <a:pt x="660202" y="4684"/>
                  <a:pt x="729140" y="4379"/>
                  <a:pt x="709292" y="0"/>
                </a:cubicBezTo>
                <a:cubicBezTo>
                  <a:pt x="1164073" y="792664"/>
                  <a:pt x="2044121" y="3295264"/>
                  <a:pt x="605169" y="5147938"/>
                </a:cubicBezTo>
                <a:lnTo>
                  <a:pt x="0" y="5142483"/>
                </a:lnTo>
                <a:cubicBezTo>
                  <a:pt x="1286717" y="3715598"/>
                  <a:pt x="1489690" y="1855467"/>
                  <a:pt x="678002" y="2358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2" name="자유형: 도형 1">
            <a:extLst>
              <a:ext uri="{FF2B5EF4-FFF2-40B4-BE49-F238E27FC236}">
                <a16:creationId xmlns:a16="http://schemas.microsoft.com/office/drawing/2014/main" id="{211C3F06-D6FC-4C75-A071-26658C2B36EB}"/>
              </a:ext>
            </a:extLst>
          </p:cNvPr>
          <p:cNvSpPr/>
          <p:nvPr userDrawn="1"/>
        </p:nvSpPr>
        <p:spPr>
          <a:xfrm>
            <a:off x="2602516" y="-3535"/>
            <a:ext cx="1145801" cy="5154958"/>
          </a:xfrm>
          <a:custGeom>
            <a:avLst/>
            <a:gdLst>
              <a:gd name="connsiteX0" fmla="*/ 280657 w 280657"/>
              <a:gd name="connsiteY0" fmla="*/ 0 h 5169529"/>
              <a:gd name="connsiteX1" fmla="*/ 271604 w 280657"/>
              <a:gd name="connsiteY1" fmla="*/ 5169529 h 5169529"/>
              <a:gd name="connsiteX2" fmla="*/ 0 w 280657"/>
              <a:gd name="connsiteY2" fmla="*/ 5169529 h 5169529"/>
              <a:gd name="connsiteX3" fmla="*/ 280657 w 280657"/>
              <a:gd name="connsiteY3" fmla="*/ 0 h 5169529"/>
              <a:gd name="connsiteX0" fmla="*/ 280657 w 761272"/>
              <a:gd name="connsiteY0" fmla="*/ 0 h 5169529"/>
              <a:gd name="connsiteX1" fmla="*/ 271604 w 761272"/>
              <a:gd name="connsiteY1" fmla="*/ 5169529 h 5169529"/>
              <a:gd name="connsiteX2" fmla="*/ 0 w 761272"/>
              <a:gd name="connsiteY2" fmla="*/ 5169529 h 5169529"/>
              <a:gd name="connsiteX3" fmla="*/ 280657 w 761272"/>
              <a:gd name="connsiteY3" fmla="*/ 0 h 5169529"/>
              <a:gd name="connsiteX0" fmla="*/ 280657 w 761272"/>
              <a:gd name="connsiteY0" fmla="*/ 0 h 5169529"/>
              <a:gd name="connsiteX1" fmla="*/ 271604 w 761272"/>
              <a:gd name="connsiteY1" fmla="*/ 5169529 h 5169529"/>
              <a:gd name="connsiteX2" fmla="*/ 0 w 761272"/>
              <a:gd name="connsiteY2" fmla="*/ 5169529 h 5169529"/>
              <a:gd name="connsiteX3" fmla="*/ 280657 w 761272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280657 w 1065906"/>
              <a:gd name="connsiteY0" fmla="*/ 0 h 5169529"/>
              <a:gd name="connsiteX1" fmla="*/ 271604 w 1065906"/>
              <a:gd name="connsiteY1" fmla="*/ 5169529 h 5169529"/>
              <a:gd name="connsiteX2" fmla="*/ 0 w 1065906"/>
              <a:gd name="connsiteY2" fmla="*/ 5169529 h 5169529"/>
              <a:gd name="connsiteX3" fmla="*/ 280657 w 1065906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1087008"/>
              <a:gd name="connsiteY0" fmla="*/ 0 h 5169529"/>
              <a:gd name="connsiteX1" fmla="*/ 292706 w 1087008"/>
              <a:gd name="connsiteY1" fmla="*/ 5169529 h 5169529"/>
              <a:gd name="connsiteX2" fmla="*/ 0 w 1087008"/>
              <a:gd name="connsiteY2" fmla="*/ 5169529 h 5169529"/>
              <a:gd name="connsiteX3" fmla="*/ 301759 w 1087008"/>
              <a:gd name="connsiteY3" fmla="*/ 0 h 5169529"/>
              <a:gd name="connsiteX0" fmla="*/ 301759 w 981021"/>
              <a:gd name="connsiteY0" fmla="*/ 0 h 5169529"/>
              <a:gd name="connsiteX1" fmla="*/ 292706 w 981021"/>
              <a:gd name="connsiteY1" fmla="*/ 5169529 h 5169529"/>
              <a:gd name="connsiteX2" fmla="*/ 0 w 981021"/>
              <a:gd name="connsiteY2" fmla="*/ 5169529 h 5169529"/>
              <a:gd name="connsiteX3" fmla="*/ 301759 w 981021"/>
              <a:gd name="connsiteY3" fmla="*/ 0 h 5169529"/>
              <a:gd name="connsiteX0" fmla="*/ 301759 w 918930"/>
              <a:gd name="connsiteY0" fmla="*/ 0 h 5169529"/>
              <a:gd name="connsiteX1" fmla="*/ 292706 w 918930"/>
              <a:gd name="connsiteY1" fmla="*/ 5169529 h 5169529"/>
              <a:gd name="connsiteX2" fmla="*/ 0 w 918930"/>
              <a:gd name="connsiteY2" fmla="*/ 5169529 h 5169529"/>
              <a:gd name="connsiteX3" fmla="*/ 301759 w 918930"/>
              <a:gd name="connsiteY3" fmla="*/ 0 h 5169529"/>
              <a:gd name="connsiteX0" fmla="*/ 301759 w 1078980"/>
              <a:gd name="connsiteY0" fmla="*/ 0 h 5169529"/>
              <a:gd name="connsiteX1" fmla="*/ 292706 w 1078980"/>
              <a:gd name="connsiteY1" fmla="*/ 5169529 h 5169529"/>
              <a:gd name="connsiteX2" fmla="*/ 0 w 1078980"/>
              <a:gd name="connsiteY2" fmla="*/ 5169529 h 5169529"/>
              <a:gd name="connsiteX3" fmla="*/ 301759 w 1078980"/>
              <a:gd name="connsiteY3" fmla="*/ 0 h 5169529"/>
              <a:gd name="connsiteX0" fmla="*/ 301759 w 1084328"/>
              <a:gd name="connsiteY0" fmla="*/ 0 h 5169529"/>
              <a:gd name="connsiteX1" fmla="*/ 292706 w 1084328"/>
              <a:gd name="connsiteY1" fmla="*/ 5169529 h 5169529"/>
              <a:gd name="connsiteX2" fmla="*/ 0 w 1084328"/>
              <a:gd name="connsiteY2" fmla="*/ 5169529 h 5169529"/>
              <a:gd name="connsiteX3" fmla="*/ 301759 w 1084328"/>
              <a:gd name="connsiteY3" fmla="*/ 0 h 5169529"/>
              <a:gd name="connsiteX0" fmla="*/ 301759 w 1086927"/>
              <a:gd name="connsiteY0" fmla="*/ 0 h 5169529"/>
              <a:gd name="connsiteX1" fmla="*/ 292706 w 1086927"/>
              <a:gd name="connsiteY1" fmla="*/ 5169529 h 5169529"/>
              <a:gd name="connsiteX2" fmla="*/ 0 w 1086927"/>
              <a:gd name="connsiteY2" fmla="*/ 5169529 h 5169529"/>
              <a:gd name="connsiteX3" fmla="*/ 301759 w 1086927"/>
              <a:gd name="connsiteY3" fmla="*/ 0 h 5169529"/>
              <a:gd name="connsiteX0" fmla="*/ 301759 w 1076561"/>
              <a:gd name="connsiteY0" fmla="*/ 0 h 5169529"/>
              <a:gd name="connsiteX1" fmla="*/ 292706 w 1076561"/>
              <a:gd name="connsiteY1" fmla="*/ 5169529 h 5169529"/>
              <a:gd name="connsiteX2" fmla="*/ 0 w 1076561"/>
              <a:gd name="connsiteY2" fmla="*/ 5169529 h 5169529"/>
              <a:gd name="connsiteX3" fmla="*/ 301759 w 1076561"/>
              <a:gd name="connsiteY3" fmla="*/ 0 h 5169529"/>
              <a:gd name="connsiteX0" fmla="*/ 301759 w 1094749"/>
              <a:gd name="connsiteY0" fmla="*/ 0 h 5169529"/>
              <a:gd name="connsiteX1" fmla="*/ 292706 w 1094749"/>
              <a:gd name="connsiteY1" fmla="*/ 5169529 h 5169529"/>
              <a:gd name="connsiteX2" fmla="*/ 0 w 1094749"/>
              <a:gd name="connsiteY2" fmla="*/ 5169529 h 5169529"/>
              <a:gd name="connsiteX3" fmla="*/ 301759 w 1094749"/>
              <a:gd name="connsiteY3" fmla="*/ 0 h 5169529"/>
              <a:gd name="connsiteX0" fmla="*/ 301759 w 1084328"/>
              <a:gd name="connsiteY0" fmla="*/ 0 h 5169529"/>
              <a:gd name="connsiteX1" fmla="*/ 292706 w 1084328"/>
              <a:gd name="connsiteY1" fmla="*/ 5169529 h 5169529"/>
              <a:gd name="connsiteX2" fmla="*/ 0 w 1084328"/>
              <a:gd name="connsiteY2" fmla="*/ 5169529 h 5169529"/>
              <a:gd name="connsiteX3" fmla="*/ 301759 w 1084328"/>
              <a:gd name="connsiteY3" fmla="*/ 0 h 5169529"/>
              <a:gd name="connsiteX0" fmla="*/ 301759 w 1097769"/>
              <a:gd name="connsiteY0" fmla="*/ 0 h 5169529"/>
              <a:gd name="connsiteX1" fmla="*/ 292706 w 1097769"/>
              <a:gd name="connsiteY1" fmla="*/ 5169529 h 5169529"/>
              <a:gd name="connsiteX2" fmla="*/ 0 w 1097769"/>
              <a:gd name="connsiteY2" fmla="*/ 5169529 h 5169529"/>
              <a:gd name="connsiteX3" fmla="*/ 301759 w 1097769"/>
              <a:gd name="connsiteY3" fmla="*/ 0 h 5169529"/>
              <a:gd name="connsiteX0" fmla="*/ 301759 w 1081652"/>
              <a:gd name="connsiteY0" fmla="*/ 0 h 5169529"/>
              <a:gd name="connsiteX1" fmla="*/ 292706 w 1081652"/>
              <a:gd name="connsiteY1" fmla="*/ 5169529 h 5169529"/>
              <a:gd name="connsiteX2" fmla="*/ 0 w 1081652"/>
              <a:gd name="connsiteY2" fmla="*/ 5169529 h 5169529"/>
              <a:gd name="connsiteX3" fmla="*/ 301759 w 1081652"/>
              <a:gd name="connsiteY3" fmla="*/ 0 h 5169529"/>
              <a:gd name="connsiteX0" fmla="*/ 301759 w 1049879"/>
              <a:gd name="connsiteY0" fmla="*/ 0 h 5169529"/>
              <a:gd name="connsiteX1" fmla="*/ 292706 w 1049879"/>
              <a:gd name="connsiteY1" fmla="*/ 5169529 h 5169529"/>
              <a:gd name="connsiteX2" fmla="*/ 0 w 1049879"/>
              <a:gd name="connsiteY2" fmla="*/ 5169529 h 5169529"/>
              <a:gd name="connsiteX3" fmla="*/ 301759 w 1049879"/>
              <a:gd name="connsiteY3" fmla="*/ 0 h 5169529"/>
              <a:gd name="connsiteX0" fmla="*/ 301759 w 1034244"/>
              <a:gd name="connsiteY0" fmla="*/ 0 h 5169529"/>
              <a:gd name="connsiteX1" fmla="*/ 292706 w 1034244"/>
              <a:gd name="connsiteY1" fmla="*/ 5169529 h 5169529"/>
              <a:gd name="connsiteX2" fmla="*/ 0 w 1034244"/>
              <a:gd name="connsiteY2" fmla="*/ 5169529 h 5169529"/>
              <a:gd name="connsiteX3" fmla="*/ 301759 w 1034244"/>
              <a:gd name="connsiteY3" fmla="*/ 0 h 5169529"/>
              <a:gd name="connsiteX0" fmla="*/ 301759 w 1034244"/>
              <a:gd name="connsiteY0" fmla="*/ 0 h 5169529"/>
              <a:gd name="connsiteX1" fmla="*/ 292706 w 1034244"/>
              <a:gd name="connsiteY1" fmla="*/ 5169529 h 5169529"/>
              <a:gd name="connsiteX2" fmla="*/ 0 w 1034244"/>
              <a:gd name="connsiteY2" fmla="*/ 5169529 h 5169529"/>
              <a:gd name="connsiteX3" fmla="*/ 301759 w 1034244"/>
              <a:gd name="connsiteY3" fmla="*/ 0 h 5169529"/>
              <a:gd name="connsiteX0" fmla="*/ 301759 w 1030828"/>
              <a:gd name="connsiteY0" fmla="*/ 0 h 5169529"/>
              <a:gd name="connsiteX1" fmla="*/ 285672 w 1030828"/>
              <a:gd name="connsiteY1" fmla="*/ 5169529 h 5169529"/>
              <a:gd name="connsiteX2" fmla="*/ 0 w 1030828"/>
              <a:gd name="connsiteY2" fmla="*/ 5169529 h 5169529"/>
              <a:gd name="connsiteX3" fmla="*/ 301759 w 1030828"/>
              <a:gd name="connsiteY3" fmla="*/ 0 h 5169529"/>
              <a:gd name="connsiteX0" fmla="*/ 301759 w 1046406"/>
              <a:gd name="connsiteY0" fmla="*/ 0 h 5169529"/>
              <a:gd name="connsiteX1" fmla="*/ 285672 w 1046406"/>
              <a:gd name="connsiteY1" fmla="*/ 5169529 h 5169529"/>
              <a:gd name="connsiteX2" fmla="*/ 0 w 1046406"/>
              <a:gd name="connsiteY2" fmla="*/ 5169529 h 5169529"/>
              <a:gd name="connsiteX3" fmla="*/ 301759 w 1046406"/>
              <a:gd name="connsiteY3" fmla="*/ 0 h 5169529"/>
              <a:gd name="connsiteX0" fmla="*/ 319549 w 1055493"/>
              <a:gd name="connsiteY0" fmla="*/ 0 h 5137507"/>
              <a:gd name="connsiteX1" fmla="*/ 285672 w 1055493"/>
              <a:gd name="connsiteY1" fmla="*/ 5137507 h 5137507"/>
              <a:gd name="connsiteX2" fmla="*/ 0 w 1055493"/>
              <a:gd name="connsiteY2" fmla="*/ 5137507 h 5137507"/>
              <a:gd name="connsiteX3" fmla="*/ 319549 w 1055493"/>
              <a:gd name="connsiteY3" fmla="*/ 0 h 5137507"/>
              <a:gd name="connsiteX0" fmla="*/ 319549 w 1055493"/>
              <a:gd name="connsiteY0" fmla="*/ 0 h 5155297"/>
              <a:gd name="connsiteX1" fmla="*/ 285672 w 1055493"/>
              <a:gd name="connsiteY1" fmla="*/ 5155297 h 5155297"/>
              <a:gd name="connsiteX2" fmla="*/ 0 w 1055493"/>
              <a:gd name="connsiteY2" fmla="*/ 5155297 h 5155297"/>
              <a:gd name="connsiteX3" fmla="*/ 319549 w 1055493"/>
              <a:gd name="connsiteY3" fmla="*/ 0 h 5155297"/>
              <a:gd name="connsiteX0" fmla="*/ 319549 w 1054135"/>
              <a:gd name="connsiteY0" fmla="*/ 0 h 5155297"/>
              <a:gd name="connsiteX1" fmla="*/ 285672 w 1054135"/>
              <a:gd name="connsiteY1" fmla="*/ 5155297 h 5155297"/>
              <a:gd name="connsiteX2" fmla="*/ 0 w 1054135"/>
              <a:gd name="connsiteY2" fmla="*/ 5155297 h 5155297"/>
              <a:gd name="connsiteX3" fmla="*/ 319549 w 1054135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52777"/>
              <a:gd name="connsiteY0" fmla="*/ 0 h 5155297"/>
              <a:gd name="connsiteX1" fmla="*/ 285672 w 1052777"/>
              <a:gd name="connsiteY1" fmla="*/ 5155297 h 5155297"/>
              <a:gd name="connsiteX2" fmla="*/ 0 w 1052777"/>
              <a:gd name="connsiteY2" fmla="*/ 5155297 h 5155297"/>
              <a:gd name="connsiteX3" fmla="*/ 319549 w 1052777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9549 w 1037922"/>
              <a:gd name="connsiteY0" fmla="*/ 0 h 5155297"/>
              <a:gd name="connsiteX1" fmla="*/ 285672 w 1037922"/>
              <a:gd name="connsiteY1" fmla="*/ 5155297 h 5155297"/>
              <a:gd name="connsiteX2" fmla="*/ 0 w 1037922"/>
              <a:gd name="connsiteY2" fmla="*/ 5155297 h 5155297"/>
              <a:gd name="connsiteX3" fmla="*/ 319549 w 1037922"/>
              <a:gd name="connsiteY3" fmla="*/ 0 h 5155297"/>
              <a:gd name="connsiteX0" fmla="*/ 314686 w 1035467"/>
              <a:gd name="connsiteY0" fmla="*/ 0 h 5160160"/>
              <a:gd name="connsiteX1" fmla="*/ 285672 w 1035467"/>
              <a:gd name="connsiteY1" fmla="*/ 5160160 h 5160160"/>
              <a:gd name="connsiteX2" fmla="*/ 0 w 1035467"/>
              <a:gd name="connsiteY2" fmla="*/ 5160160 h 5160160"/>
              <a:gd name="connsiteX3" fmla="*/ 314686 w 1035467"/>
              <a:gd name="connsiteY3" fmla="*/ 0 h 5160160"/>
              <a:gd name="connsiteX0" fmla="*/ 314686 w 1042817"/>
              <a:gd name="connsiteY0" fmla="*/ 0 h 5160160"/>
              <a:gd name="connsiteX1" fmla="*/ 285672 w 1042817"/>
              <a:gd name="connsiteY1" fmla="*/ 5160160 h 5160160"/>
              <a:gd name="connsiteX2" fmla="*/ 0 w 1042817"/>
              <a:gd name="connsiteY2" fmla="*/ 5160160 h 5160160"/>
              <a:gd name="connsiteX3" fmla="*/ 314686 w 1042817"/>
              <a:gd name="connsiteY3" fmla="*/ 0 h 5160160"/>
              <a:gd name="connsiteX0" fmla="*/ 291826 w 1031317"/>
              <a:gd name="connsiteY0" fmla="*/ 0 h 5153629"/>
              <a:gd name="connsiteX1" fmla="*/ 285672 w 1031317"/>
              <a:gd name="connsiteY1" fmla="*/ 5153629 h 5153629"/>
              <a:gd name="connsiteX2" fmla="*/ 0 w 1031317"/>
              <a:gd name="connsiteY2" fmla="*/ 5153629 h 5153629"/>
              <a:gd name="connsiteX3" fmla="*/ 291826 w 1031317"/>
              <a:gd name="connsiteY3" fmla="*/ 0 h 5153629"/>
              <a:gd name="connsiteX0" fmla="*/ 291826 w 1067180"/>
              <a:gd name="connsiteY0" fmla="*/ 0 h 5153629"/>
              <a:gd name="connsiteX1" fmla="*/ 285672 w 1067180"/>
              <a:gd name="connsiteY1" fmla="*/ 5153629 h 5153629"/>
              <a:gd name="connsiteX2" fmla="*/ 0 w 1067180"/>
              <a:gd name="connsiteY2" fmla="*/ 5153629 h 5153629"/>
              <a:gd name="connsiteX3" fmla="*/ 291826 w 1067180"/>
              <a:gd name="connsiteY3" fmla="*/ 0 h 5153629"/>
              <a:gd name="connsiteX0" fmla="*/ 291826 w 1067180"/>
              <a:gd name="connsiteY0" fmla="*/ 0 h 5153629"/>
              <a:gd name="connsiteX1" fmla="*/ 285672 w 1067180"/>
              <a:gd name="connsiteY1" fmla="*/ 5153629 h 5153629"/>
              <a:gd name="connsiteX2" fmla="*/ 0 w 1067180"/>
              <a:gd name="connsiteY2" fmla="*/ 5153629 h 5153629"/>
              <a:gd name="connsiteX3" fmla="*/ 291826 w 1067180"/>
              <a:gd name="connsiteY3" fmla="*/ 0 h 5153629"/>
              <a:gd name="connsiteX0" fmla="*/ 288560 w 1065497"/>
              <a:gd name="connsiteY0" fmla="*/ 0 h 5147098"/>
              <a:gd name="connsiteX1" fmla="*/ 285672 w 1065497"/>
              <a:gd name="connsiteY1" fmla="*/ 5147098 h 5147098"/>
              <a:gd name="connsiteX2" fmla="*/ 0 w 1065497"/>
              <a:gd name="connsiteY2" fmla="*/ 5147098 h 5147098"/>
              <a:gd name="connsiteX3" fmla="*/ 288560 w 1065497"/>
              <a:gd name="connsiteY3" fmla="*/ 0 h 5147098"/>
              <a:gd name="connsiteX0" fmla="*/ 288560 w 1096906"/>
              <a:gd name="connsiteY0" fmla="*/ 0 h 5147098"/>
              <a:gd name="connsiteX1" fmla="*/ 285672 w 1096906"/>
              <a:gd name="connsiteY1" fmla="*/ 5147098 h 5147098"/>
              <a:gd name="connsiteX2" fmla="*/ 0 w 1096906"/>
              <a:gd name="connsiteY2" fmla="*/ 5147098 h 5147098"/>
              <a:gd name="connsiteX3" fmla="*/ 288560 w 1096906"/>
              <a:gd name="connsiteY3" fmla="*/ 0 h 5147098"/>
              <a:gd name="connsiteX0" fmla="*/ 288560 w 1096906"/>
              <a:gd name="connsiteY0" fmla="*/ 0 h 5147098"/>
              <a:gd name="connsiteX1" fmla="*/ 285672 w 1096906"/>
              <a:gd name="connsiteY1" fmla="*/ 5147098 h 5147098"/>
              <a:gd name="connsiteX2" fmla="*/ 0 w 1096906"/>
              <a:gd name="connsiteY2" fmla="*/ 5147098 h 5147098"/>
              <a:gd name="connsiteX3" fmla="*/ 288560 w 1096906"/>
              <a:gd name="connsiteY3" fmla="*/ 0 h 5147098"/>
              <a:gd name="connsiteX0" fmla="*/ 204061 w 1053504"/>
              <a:gd name="connsiteY0" fmla="*/ 0 h 5147098"/>
              <a:gd name="connsiteX1" fmla="*/ 285672 w 1053504"/>
              <a:gd name="connsiteY1" fmla="*/ 5147098 h 5147098"/>
              <a:gd name="connsiteX2" fmla="*/ 0 w 1053504"/>
              <a:gd name="connsiteY2" fmla="*/ 5147098 h 5147098"/>
              <a:gd name="connsiteX3" fmla="*/ 204061 w 1053504"/>
              <a:gd name="connsiteY3" fmla="*/ 0 h 5147098"/>
              <a:gd name="connsiteX0" fmla="*/ 242161 w 1091604"/>
              <a:gd name="connsiteY0" fmla="*/ 0 h 5147098"/>
              <a:gd name="connsiteX1" fmla="*/ 323772 w 1091604"/>
              <a:gd name="connsiteY1" fmla="*/ 5147098 h 5147098"/>
              <a:gd name="connsiteX2" fmla="*/ 0 w 1091604"/>
              <a:gd name="connsiteY2" fmla="*/ 5147098 h 5147098"/>
              <a:gd name="connsiteX3" fmla="*/ 242161 w 1091604"/>
              <a:gd name="connsiteY3" fmla="*/ 0 h 5147098"/>
              <a:gd name="connsiteX0" fmla="*/ 242161 w 1091604"/>
              <a:gd name="connsiteY0" fmla="*/ 0 h 5147098"/>
              <a:gd name="connsiteX1" fmla="*/ 323772 w 1091604"/>
              <a:gd name="connsiteY1" fmla="*/ 5147098 h 5147098"/>
              <a:gd name="connsiteX2" fmla="*/ 0 w 1091604"/>
              <a:gd name="connsiteY2" fmla="*/ 5147098 h 5147098"/>
              <a:gd name="connsiteX3" fmla="*/ 242161 w 1091604"/>
              <a:gd name="connsiteY3" fmla="*/ 0 h 5147098"/>
              <a:gd name="connsiteX0" fmla="*/ 242161 w 1091604"/>
              <a:gd name="connsiteY0" fmla="*/ 0 h 5147098"/>
              <a:gd name="connsiteX1" fmla="*/ 323772 w 1091604"/>
              <a:gd name="connsiteY1" fmla="*/ 5147098 h 5147098"/>
              <a:gd name="connsiteX2" fmla="*/ 0 w 1091604"/>
              <a:gd name="connsiteY2" fmla="*/ 5147098 h 5147098"/>
              <a:gd name="connsiteX3" fmla="*/ 242161 w 1091604"/>
              <a:gd name="connsiteY3" fmla="*/ 0 h 5147098"/>
              <a:gd name="connsiteX0" fmla="*/ 346963 w 1145801"/>
              <a:gd name="connsiteY0" fmla="*/ 0 h 5154958"/>
              <a:gd name="connsiteX1" fmla="*/ 323772 w 1145801"/>
              <a:gd name="connsiteY1" fmla="*/ 5154958 h 5154958"/>
              <a:gd name="connsiteX2" fmla="*/ 0 w 1145801"/>
              <a:gd name="connsiteY2" fmla="*/ 5154958 h 5154958"/>
              <a:gd name="connsiteX3" fmla="*/ 346963 w 1145801"/>
              <a:gd name="connsiteY3" fmla="*/ 0 h 5154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45801" h="5154958">
                <a:moveTo>
                  <a:pt x="346963" y="0"/>
                </a:moveTo>
                <a:cubicBezTo>
                  <a:pt x="1503833" y="1879282"/>
                  <a:pt x="1323265" y="3584062"/>
                  <a:pt x="323772" y="5154958"/>
                </a:cubicBezTo>
                <a:lnTo>
                  <a:pt x="0" y="5154958"/>
                </a:lnTo>
                <a:cubicBezTo>
                  <a:pt x="1140463" y="3599315"/>
                  <a:pt x="1290903" y="1893588"/>
                  <a:pt x="34696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83723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59787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509189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-2" y="0"/>
            <a:ext cx="7886599" cy="5151451"/>
          </a:xfrm>
          <a:custGeom>
            <a:avLst/>
            <a:gdLst>
              <a:gd name="connsiteX0" fmla="*/ 0 w 8244408"/>
              <a:gd name="connsiteY0" fmla="*/ 0 h 5143500"/>
              <a:gd name="connsiteX1" fmla="*/ 8244408 w 8244408"/>
              <a:gd name="connsiteY1" fmla="*/ 0 h 5143500"/>
              <a:gd name="connsiteX2" fmla="*/ 8244408 w 8244408"/>
              <a:gd name="connsiteY2" fmla="*/ 5143500 h 5143500"/>
              <a:gd name="connsiteX3" fmla="*/ 0 w 8244408"/>
              <a:gd name="connsiteY3" fmla="*/ 5143500 h 5143500"/>
              <a:gd name="connsiteX4" fmla="*/ 0 w 8244408"/>
              <a:gd name="connsiteY4" fmla="*/ 0 h 5143500"/>
              <a:gd name="connsiteX0" fmla="*/ 0 w 8244408"/>
              <a:gd name="connsiteY0" fmla="*/ 0 h 5143500"/>
              <a:gd name="connsiteX1" fmla="*/ 5779504 w 8244408"/>
              <a:gd name="connsiteY1" fmla="*/ 0 h 5143500"/>
              <a:gd name="connsiteX2" fmla="*/ 8244408 w 8244408"/>
              <a:gd name="connsiteY2" fmla="*/ 5143500 h 5143500"/>
              <a:gd name="connsiteX3" fmla="*/ 0 w 8244408"/>
              <a:gd name="connsiteY3" fmla="*/ 5143500 h 5143500"/>
              <a:gd name="connsiteX4" fmla="*/ 0 w 8244408"/>
              <a:gd name="connsiteY4" fmla="*/ 0 h 5143500"/>
              <a:gd name="connsiteX0" fmla="*/ 0 w 8069479"/>
              <a:gd name="connsiteY0" fmla="*/ 0 h 5143500"/>
              <a:gd name="connsiteX1" fmla="*/ 5779504 w 8069479"/>
              <a:gd name="connsiteY1" fmla="*/ 0 h 5143500"/>
              <a:gd name="connsiteX2" fmla="*/ 8069479 w 8069479"/>
              <a:gd name="connsiteY2" fmla="*/ 5143500 h 5143500"/>
              <a:gd name="connsiteX3" fmla="*/ 0 w 8069479"/>
              <a:gd name="connsiteY3" fmla="*/ 5143500 h 5143500"/>
              <a:gd name="connsiteX4" fmla="*/ 0 w 8069479"/>
              <a:gd name="connsiteY4" fmla="*/ 0 h 5143500"/>
              <a:gd name="connsiteX0" fmla="*/ 0 w 8013820"/>
              <a:gd name="connsiteY0" fmla="*/ 0 h 5143500"/>
              <a:gd name="connsiteX1" fmla="*/ 5779504 w 8013820"/>
              <a:gd name="connsiteY1" fmla="*/ 0 h 5143500"/>
              <a:gd name="connsiteX2" fmla="*/ 8013820 w 8013820"/>
              <a:gd name="connsiteY2" fmla="*/ 5143500 h 5143500"/>
              <a:gd name="connsiteX3" fmla="*/ 0 w 8013820"/>
              <a:gd name="connsiteY3" fmla="*/ 5143500 h 5143500"/>
              <a:gd name="connsiteX4" fmla="*/ 0 w 8013820"/>
              <a:gd name="connsiteY4" fmla="*/ 0 h 5143500"/>
              <a:gd name="connsiteX0" fmla="*/ 0 w 7966112"/>
              <a:gd name="connsiteY0" fmla="*/ 0 h 5143500"/>
              <a:gd name="connsiteX1" fmla="*/ 5779504 w 7966112"/>
              <a:gd name="connsiteY1" fmla="*/ 0 h 5143500"/>
              <a:gd name="connsiteX2" fmla="*/ 7966112 w 7966112"/>
              <a:gd name="connsiteY2" fmla="*/ 5143500 h 5143500"/>
              <a:gd name="connsiteX3" fmla="*/ 0 w 7966112"/>
              <a:gd name="connsiteY3" fmla="*/ 5143500 h 5143500"/>
              <a:gd name="connsiteX4" fmla="*/ 0 w 7966112"/>
              <a:gd name="connsiteY4" fmla="*/ 0 h 5143500"/>
              <a:gd name="connsiteX0" fmla="*/ 0 w 7942258"/>
              <a:gd name="connsiteY0" fmla="*/ 0 h 5143500"/>
              <a:gd name="connsiteX1" fmla="*/ 5779504 w 7942258"/>
              <a:gd name="connsiteY1" fmla="*/ 0 h 5143500"/>
              <a:gd name="connsiteX2" fmla="*/ 7942258 w 7942258"/>
              <a:gd name="connsiteY2" fmla="*/ 5143500 h 5143500"/>
              <a:gd name="connsiteX3" fmla="*/ 0 w 7942258"/>
              <a:gd name="connsiteY3" fmla="*/ 5143500 h 5143500"/>
              <a:gd name="connsiteX4" fmla="*/ 0 w 7942258"/>
              <a:gd name="connsiteY4" fmla="*/ 0 h 5143500"/>
              <a:gd name="connsiteX0" fmla="*/ 0 w 7886599"/>
              <a:gd name="connsiteY0" fmla="*/ 0 h 5151451"/>
              <a:gd name="connsiteX1" fmla="*/ 5779504 w 7886599"/>
              <a:gd name="connsiteY1" fmla="*/ 0 h 5151451"/>
              <a:gd name="connsiteX2" fmla="*/ 7886599 w 7886599"/>
              <a:gd name="connsiteY2" fmla="*/ 5151451 h 5151451"/>
              <a:gd name="connsiteX3" fmla="*/ 0 w 7886599"/>
              <a:gd name="connsiteY3" fmla="*/ 5143500 h 5151451"/>
              <a:gd name="connsiteX4" fmla="*/ 0 w 7886599"/>
              <a:gd name="connsiteY4" fmla="*/ 0 h 5151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86599" h="5151451">
                <a:moveTo>
                  <a:pt x="0" y="0"/>
                </a:moveTo>
                <a:lnTo>
                  <a:pt x="5779504" y="0"/>
                </a:lnTo>
                <a:lnTo>
                  <a:pt x="7886599" y="5151451"/>
                </a:lnTo>
                <a:lnTo>
                  <a:pt x="0" y="5143500"/>
                </a:lnTo>
                <a:lnTo>
                  <a:pt x="0" y="0"/>
                </a:lnTo>
                <a:close/>
              </a:path>
            </a:pathLst>
          </a:custGeom>
          <a:solidFill>
            <a:schemeClr val="bg1">
              <a:alpha val="8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123478"/>
            <a:ext cx="867645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699542"/>
            <a:ext cx="867645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6427293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75323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51387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49246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720790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792334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63879" y="1275606"/>
            <a:ext cx="1648869" cy="1648869"/>
          </a:xfrm>
          <a:prstGeom prst="ellipse">
            <a:avLst/>
          </a:prstGeom>
          <a:solidFill>
            <a:schemeClr val="bg1">
              <a:lumMod val="95000"/>
            </a:schemeClr>
          </a:solidFill>
          <a:ln w="38100">
            <a:solidFill>
              <a:schemeClr val="accent4"/>
            </a:solidFill>
          </a:ln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149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79712" y="411510"/>
            <a:ext cx="2664296" cy="265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2076170" y="521952"/>
            <a:ext cx="2447664" cy="1662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pic>
        <p:nvPicPr>
          <p:cNvPr id="7" name="Picture 2" descr="D:\Fullppt\005-PNG이미지\모니터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7710" y="2389300"/>
            <a:ext cx="2664296" cy="265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6084168" y="2499742"/>
            <a:ext cx="2447664" cy="166231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15967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75772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51836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7798" y="1223021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6516216" y="1361169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981812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1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70" r:id="rId5"/>
    <p:sldLayoutId id="2147483655" r:id="rId6"/>
    <p:sldLayoutId id="2147483662" r:id="rId7"/>
    <p:sldLayoutId id="2147483663" r:id="rId8"/>
    <p:sldLayoutId id="2147483664" r:id="rId9"/>
    <p:sldLayoutId id="2147483665" r:id="rId10"/>
    <p:sldLayoutId id="2147483667" r:id="rId11"/>
    <p:sldLayoutId id="2147483666" r:id="rId12"/>
    <p:sldLayoutId id="2147483668" r:id="rId13"/>
    <p:sldLayoutId id="2147483671" r:id="rId14"/>
    <p:sldLayoutId id="2147483669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72" r:id="rId2"/>
    <p:sldLayoutId id="2147483673" r:id="rId3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0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mailto:noreply@urkund.com" TargetMode="External"/><Relationship Id="rId1" Type="http://schemas.openxmlformats.org/officeDocument/2006/relationships/slideLayout" Target="../slideLayouts/slideLayout2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2">
            <a:extLst>
              <a:ext uri="{FF2B5EF4-FFF2-40B4-BE49-F238E27FC236}">
                <a16:creationId xmlns:a16="http://schemas.microsoft.com/office/drawing/2014/main" id="{F5ED15B4-60AA-46BD-B5A9-51AB80EA227B}"/>
              </a:ext>
            </a:extLst>
          </p:cNvPr>
          <p:cNvSpPr txBox="1">
            <a:spLocks/>
          </p:cNvSpPr>
          <p:nvPr/>
        </p:nvSpPr>
        <p:spPr>
          <a:xfrm>
            <a:off x="2627784" y="3002011"/>
            <a:ext cx="3816424" cy="504057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2400" dirty="0">
                <a:solidFill>
                  <a:srgbClr val="FF0000"/>
                </a:solidFill>
                <a:ea typeface="맑은 고딕" pitchFamily="50" charset="-127"/>
              </a:rPr>
              <a:t>WELCOME</a:t>
            </a:r>
            <a:r>
              <a:rPr lang="en-US" altLang="ko-KR" sz="2400" dirty="0">
                <a:ea typeface="맑은 고딕" pitchFamily="50" charset="-127"/>
              </a:rPr>
              <a:t> </a:t>
            </a:r>
            <a:endParaRPr lang="en-US" altLang="ko-KR" sz="2400" dirty="0"/>
          </a:p>
        </p:txBody>
      </p:sp>
      <p:sp>
        <p:nvSpPr>
          <p:cNvPr id="8" name="Text Placeholder 3">
            <a:extLst>
              <a:ext uri="{FF2B5EF4-FFF2-40B4-BE49-F238E27FC236}">
                <a16:creationId xmlns:a16="http://schemas.microsoft.com/office/drawing/2014/main" id="{8F0A217E-CCA2-4854-8521-5B7401A77A19}"/>
              </a:ext>
            </a:extLst>
          </p:cNvPr>
          <p:cNvSpPr txBox="1">
            <a:spLocks/>
          </p:cNvSpPr>
          <p:nvPr/>
        </p:nvSpPr>
        <p:spPr>
          <a:xfrm>
            <a:off x="0" y="3507854"/>
            <a:ext cx="9144000" cy="944733"/>
          </a:xfrm>
          <a:prstGeom prst="rect">
            <a:avLst/>
          </a:prstGeom>
        </p:spPr>
        <p:txBody>
          <a:bodyPr anchor="ctr"/>
          <a:lstStyle>
            <a:lvl1pPr marL="0" indent="0" algn="ctr" defTabSz="914400" rtl="0" eaLnBrk="1" latinLnBrk="1" hangingPunct="1">
              <a:spcBef>
                <a:spcPct val="20000"/>
              </a:spcBef>
              <a:buFont typeface="Arial" pitchFamily="34" charset="0"/>
              <a:buNone/>
              <a:defRPr sz="1400" b="0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Arial" pitchFamily="34" charset="0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defRPr/>
            </a:pPr>
            <a:r>
              <a:rPr lang="en-US" altLang="ko-KR" sz="3600" dirty="0">
                <a:ea typeface="맑은 고딕" pitchFamily="50" charset="-127"/>
              </a:rPr>
              <a:t>URKUND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sz="3600" dirty="0">
                <a:ea typeface="맑은 고딕" pitchFamily="50" charset="-127"/>
              </a:rPr>
              <a:t>Plagiarism Detection Software Demo</a:t>
            </a:r>
            <a:endParaRPr lang="en-US" altLang="ko-KR" sz="3600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2599BE21-4939-4B3A-925D-4F2D91E9D5F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3199954"/>
            <a:ext cx="1257300" cy="607219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D0A7999-F115-4575-AE97-16374EF72EA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3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0" y="3075807"/>
            <a:ext cx="2257143" cy="1008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 txBox="1">
            <a:spLocks/>
          </p:cNvSpPr>
          <p:nvPr/>
        </p:nvSpPr>
        <p:spPr>
          <a:xfrm>
            <a:off x="3563888" y="267494"/>
            <a:ext cx="5580112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3600" dirty="0">
                <a:latin typeface="Arial" pitchFamily="34" charset="0"/>
                <a:cs typeface="Arial" pitchFamily="34" charset="0"/>
              </a:rPr>
              <a:t>Agenda</a:t>
            </a:r>
          </a:p>
        </p:txBody>
      </p:sp>
      <p:sp>
        <p:nvSpPr>
          <p:cNvPr id="26" name="Round Same Side Corner Rectangle 25"/>
          <p:cNvSpPr/>
          <p:nvPr/>
        </p:nvSpPr>
        <p:spPr>
          <a:xfrm rot="16200000">
            <a:off x="6164782" y="-1136438"/>
            <a:ext cx="540000" cy="5364089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7" name="Oval 26"/>
          <p:cNvSpPr/>
          <p:nvPr/>
        </p:nvSpPr>
        <p:spPr>
          <a:xfrm>
            <a:off x="3822879" y="1322320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8" name="TextBox 8"/>
          <p:cNvSpPr txBox="1"/>
          <p:nvPr/>
        </p:nvSpPr>
        <p:spPr>
          <a:xfrm>
            <a:off x="3835083" y="1371654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18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Round Same Side Corner Rectangle 22"/>
          <p:cNvSpPr/>
          <p:nvPr/>
        </p:nvSpPr>
        <p:spPr>
          <a:xfrm rot="16200000">
            <a:off x="6248779" y="-360040"/>
            <a:ext cx="540000" cy="5196095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4" name="Oval 23"/>
          <p:cNvSpPr/>
          <p:nvPr/>
        </p:nvSpPr>
        <p:spPr>
          <a:xfrm>
            <a:off x="3982653" y="2014721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5" name="TextBox 12"/>
          <p:cNvSpPr txBox="1"/>
          <p:nvPr/>
        </p:nvSpPr>
        <p:spPr>
          <a:xfrm>
            <a:off x="3998423" y="2064055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18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Round Same Side Corner Rectangle 19"/>
          <p:cNvSpPr/>
          <p:nvPr/>
        </p:nvSpPr>
        <p:spPr>
          <a:xfrm rot="16200000">
            <a:off x="6309302" y="392887"/>
            <a:ext cx="540000" cy="5075043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1" name="Oval 20"/>
          <p:cNvSpPr/>
          <p:nvPr/>
        </p:nvSpPr>
        <p:spPr>
          <a:xfrm>
            <a:off x="4117716" y="2707122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22" name="TextBox 16"/>
          <p:cNvSpPr txBox="1"/>
          <p:nvPr/>
        </p:nvSpPr>
        <p:spPr>
          <a:xfrm>
            <a:off x="4131686" y="2756456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18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ound Same Side Corner Rectangle 16"/>
          <p:cNvSpPr/>
          <p:nvPr/>
        </p:nvSpPr>
        <p:spPr>
          <a:xfrm rot="16200000">
            <a:off x="6190360" y="966346"/>
            <a:ext cx="540000" cy="5312928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8" name="Oval 17"/>
          <p:cNvSpPr/>
          <p:nvPr/>
        </p:nvSpPr>
        <p:spPr>
          <a:xfrm>
            <a:off x="3875339" y="3399523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9" name="TextBox 20"/>
          <p:cNvSpPr txBox="1"/>
          <p:nvPr/>
        </p:nvSpPr>
        <p:spPr>
          <a:xfrm>
            <a:off x="3892207" y="3448857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04</a:t>
            </a:r>
            <a:endParaRPr lang="ko-KR" altLang="en-US" sz="18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Round Same Side Corner Rectangle 13"/>
          <p:cNvSpPr/>
          <p:nvPr/>
        </p:nvSpPr>
        <p:spPr>
          <a:xfrm rot="16200000">
            <a:off x="6106360" y="1574747"/>
            <a:ext cx="540000" cy="5480927"/>
          </a:xfrm>
          <a:prstGeom prst="round2SameRect">
            <a:avLst>
              <a:gd name="adj1" fmla="val 50000"/>
              <a:gd name="adj2" fmla="val 0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5" name="Oval 14"/>
          <p:cNvSpPr/>
          <p:nvPr/>
        </p:nvSpPr>
        <p:spPr>
          <a:xfrm>
            <a:off x="3715564" y="4091924"/>
            <a:ext cx="468000" cy="468000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6" name="TextBox 24"/>
          <p:cNvSpPr txBox="1"/>
          <p:nvPr/>
        </p:nvSpPr>
        <p:spPr>
          <a:xfrm>
            <a:off x="3721315" y="4141258"/>
            <a:ext cx="4411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800" b="1" dirty="0">
                <a:solidFill>
                  <a:schemeClr val="accent3"/>
                </a:solidFill>
                <a:latin typeface="Arial" pitchFamily="34" charset="0"/>
                <a:cs typeface="Arial" pitchFamily="34" charset="0"/>
              </a:rPr>
              <a:t>05</a:t>
            </a:r>
            <a:endParaRPr lang="ko-KR" altLang="en-US" sz="1800" b="1" dirty="0">
              <a:solidFill>
                <a:schemeClr val="accent3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25"/>
          <p:cNvSpPr txBox="1"/>
          <p:nvPr/>
        </p:nvSpPr>
        <p:spPr bwMode="auto">
          <a:xfrm>
            <a:off x="4369523" y="1411124"/>
            <a:ext cx="4594965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Introduction to URKUND Plagiarism Detection Software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Box 26"/>
          <p:cNvSpPr txBox="1"/>
          <p:nvPr/>
        </p:nvSpPr>
        <p:spPr bwMode="auto">
          <a:xfrm>
            <a:off x="4513539" y="2103525"/>
            <a:ext cx="4135741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Demonstration of Getting and URKUND Account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27"/>
          <p:cNvSpPr txBox="1"/>
          <p:nvPr/>
        </p:nvSpPr>
        <p:spPr bwMode="auto">
          <a:xfrm>
            <a:off x="4626269" y="2795926"/>
            <a:ext cx="4338219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Submitting a Document to URKUND for Similarity Check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28"/>
          <p:cNvSpPr txBox="1"/>
          <p:nvPr/>
        </p:nvSpPr>
        <p:spPr bwMode="auto">
          <a:xfrm>
            <a:off x="4396699" y="3488327"/>
            <a:ext cx="4135741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Analysis of Similarity Check Report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29"/>
          <p:cNvSpPr txBox="1"/>
          <p:nvPr/>
        </p:nvSpPr>
        <p:spPr bwMode="auto">
          <a:xfrm>
            <a:off x="4252683" y="4180728"/>
            <a:ext cx="4135741" cy="276999"/>
          </a:xfrm>
          <a:prstGeom prst="rect">
            <a:avLst/>
          </a:prstGeom>
          <a:noFill/>
          <a:effectLst/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12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Feedback and </a:t>
            </a:r>
            <a:r>
              <a:rPr lang="en-US" altLang="ko-KR" sz="12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Discussion &amp; Tea</a:t>
            </a:r>
            <a:endParaRPr lang="ko-KR" altLang="en-US" sz="12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2400" b="1" dirty="0"/>
              <a:t>Introduction to URKUND Plagiarism Detection Software</a:t>
            </a:r>
            <a:endParaRPr lang="ko-KR" altLang="en-US" sz="2400" b="1" dirty="0"/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297D4B-7B9F-4915-9B82-5A7967F4845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D0A7999-F115-4575-AE97-16374EF72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6000" contras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9062" y="1843178"/>
            <a:ext cx="2257143" cy="1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Picture 20">
            <a:extLst>
              <a:ext uri="{FF2B5EF4-FFF2-40B4-BE49-F238E27FC236}">
                <a16:creationId xmlns:a16="http://schemas.microsoft.com/office/drawing/2014/main" id="{54B3745B-4E3B-4CA5-BAF7-57DE427AE1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864" y="1806596"/>
            <a:ext cx="2257143" cy="1457143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7EA16B0D-40F2-463E-A6B7-A3B6A8183A96}"/>
              </a:ext>
            </a:extLst>
          </p:cNvPr>
          <p:cNvSpPr/>
          <p:nvPr/>
        </p:nvSpPr>
        <p:spPr>
          <a:xfrm>
            <a:off x="395536" y="411510"/>
            <a:ext cx="2664296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350" dirty="0">
                <a:solidFill>
                  <a:schemeClr val="bg1"/>
                </a:solidFill>
              </a:rPr>
              <a:t>URKUND is an online text        matching tool made available to TIET by INFLIBNET to assist    with raising the    quality and      integrity of </a:t>
            </a:r>
            <a:r>
              <a:rPr lang="en-US" sz="1350" dirty="0" smtClean="0">
                <a:solidFill>
                  <a:schemeClr val="bg1"/>
                </a:solidFill>
              </a:rPr>
              <a:t>scholarly writings. </a:t>
            </a:r>
            <a:endParaRPr lang="en-US" sz="1350" dirty="0">
              <a:solidFill>
                <a:schemeClr val="bg1"/>
              </a:solidFill>
            </a:endParaRPr>
          </a:p>
          <a:p>
            <a:pPr algn="just"/>
            <a:endParaRPr lang="en-US" sz="1350" dirty="0">
              <a:solidFill>
                <a:schemeClr val="bg1"/>
              </a:solidFill>
            </a:endParaRPr>
          </a:p>
          <a:p>
            <a:pPr algn="just"/>
            <a:r>
              <a:rPr lang="en-US" sz="1350" dirty="0">
                <a:solidFill>
                  <a:schemeClr val="bg1"/>
                </a:solidFill>
              </a:rPr>
              <a:t>URKUND checks text against     the </a:t>
            </a:r>
            <a:r>
              <a:rPr lang="en-US" sz="1350" dirty="0">
                <a:solidFill>
                  <a:srgbClr val="FF0000"/>
                </a:solidFill>
              </a:rPr>
              <a:t>internet,</a:t>
            </a:r>
            <a:r>
              <a:rPr lang="en-US" sz="1350" dirty="0">
                <a:solidFill>
                  <a:schemeClr val="bg1"/>
                </a:solidFill>
              </a:rPr>
              <a:t> </a:t>
            </a:r>
            <a:r>
              <a:rPr lang="en-US" sz="1350" dirty="0" smtClean="0">
                <a:solidFill>
                  <a:srgbClr val="FF0000"/>
                </a:solidFill>
              </a:rPr>
              <a:t>Student papers </a:t>
            </a:r>
            <a:r>
              <a:rPr lang="en-US" sz="1350" dirty="0">
                <a:solidFill>
                  <a:schemeClr val="bg1"/>
                </a:solidFill>
              </a:rPr>
              <a:t>and          </a:t>
            </a:r>
            <a:r>
              <a:rPr lang="en-US" sz="1350" dirty="0" smtClean="0">
                <a:solidFill>
                  <a:srgbClr val="FF0000"/>
                </a:solidFill>
              </a:rPr>
              <a:t>journal articles</a:t>
            </a:r>
            <a:r>
              <a:rPr lang="en-US" sz="1350" dirty="0" smtClean="0">
                <a:solidFill>
                  <a:schemeClr val="bg1"/>
                </a:solidFill>
              </a:rPr>
              <a:t> </a:t>
            </a:r>
            <a:r>
              <a:rPr lang="en-US" sz="1350" dirty="0">
                <a:solidFill>
                  <a:schemeClr val="bg1"/>
                </a:solidFill>
              </a:rPr>
              <a:t>and reports any similarities – highlighting the similar  text and identifying sources.</a:t>
            </a:r>
          </a:p>
          <a:p>
            <a:pPr algn="just"/>
            <a:endParaRPr lang="en-US" sz="1350" dirty="0">
              <a:solidFill>
                <a:schemeClr val="bg1"/>
              </a:solidFill>
            </a:endParaRPr>
          </a:p>
          <a:p>
            <a:pPr algn="just"/>
            <a:r>
              <a:rPr lang="en-US" sz="1350" dirty="0">
                <a:solidFill>
                  <a:schemeClr val="bg1"/>
                </a:solidFill>
              </a:rPr>
              <a:t>The text-matching process is     automated and it can take up to 48 hours for a report to be         produced. This time factor         needs to be considered when    using URKUND to check               assignments before submission for assessment.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599BE21-4939-4B3A-925D-4F2D91E9D5F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2067694"/>
            <a:ext cx="1257300" cy="6072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448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sz="2400" b="1" dirty="0"/>
              <a:t>How to Get and URKUND Credentials </a:t>
            </a:r>
            <a:endParaRPr lang="ko-KR" altLang="en-US" sz="2400" b="1" dirty="0"/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F2297D4B-7B9F-4915-9B82-5A7967F4845F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D0A7999-F115-4575-AE97-16374EF72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bright="-6000" contrast="1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1149062" y="1843178"/>
            <a:ext cx="2257143" cy="14571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8424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val 4"/>
          <p:cNvSpPr/>
          <p:nvPr/>
        </p:nvSpPr>
        <p:spPr>
          <a:xfrm>
            <a:off x="583302" y="1491582"/>
            <a:ext cx="609223" cy="609223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6" name="Oval 5"/>
          <p:cNvSpPr/>
          <p:nvPr/>
        </p:nvSpPr>
        <p:spPr>
          <a:xfrm>
            <a:off x="583302" y="2687121"/>
            <a:ext cx="609223" cy="609223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Oval 6"/>
          <p:cNvSpPr/>
          <p:nvPr/>
        </p:nvSpPr>
        <p:spPr>
          <a:xfrm>
            <a:off x="583302" y="3882659"/>
            <a:ext cx="609223" cy="609223"/>
          </a:xfrm>
          <a:prstGeom prst="ellipse">
            <a:avLst/>
          </a:prstGeom>
          <a:noFill/>
          <a:ln w="508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1" name="Oval 10"/>
          <p:cNvSpPr/>
          <p:nvPr/>
        </p:nvSpPr>
        <p:spPr>
          <a:xfrm>
            <a:off x="3352765" y="1491581"/>
            <a:ext cx="609223" cy="609223"/>
          </a:xfrm>
          <a:prstGeom prst="ellipse">
            <a:avLst/>
          </a:prstGeom>
          <a:noFill/>
          <a:ln w="50800"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7" name="Group 16"/>
          <p:cNvGrpSpPr/>
          <p:nvPr/>
        </p:nvGrpSpPr>
        <p:grpSpPr>
          <a:xfrm>
            <a:off x="1346899" y="1436138"/>
            <a:ext cx="1822145" cy="720109"/>
            <a:chOff x="1472558" y="998559"/>
            <a:chExt cx="2765965" cy="720109"/>
          </a:xfrm>
        </p:grpSpPr>
        <p:sp>
          <p:nvSpPr>
            <p:cNvPr id="18" name="TextBox 17"/>
            <p:cNvSpPr txBox="1"/>
            <p:nvPr/>
          </p:nvSpPr>
          <p:spPr>
            <a:xfrm>
              <a:off x="1472558" y="144166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librarian@thapar.edu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IN" altLang="ko-KR" sz="1200" b="1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Send Email Request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1346899" y="2631677"/>
            <a:ext cx="1822145" cy="997108"/>
            <a:chOff x="1472558" y="998559"/>
            <a:chExt cx="2765965" cy="997108"/>
          </a:xfrm>
        </p:grpSpPr>
        <p:sp>
          <p:nvSpPr>
            <p:cNvPr id="21" name="TextBox 20"/>
            <p:cNvSpPr txBox="1"/>
            <p:nvPr/>
          </p:nvSpPr>
          <p:spPr>
            <a:xfrm>
              <a:off x="1472558" y="1164670"/>
              <a:ext cx="2765965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Branch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Enrollment Number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@thapar.edu email ID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Provide Your Details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1346899" y="3827215"/>
            <a:ext cx="1822145" cy="1210544"/>
            <a:chOff x="1472558" y="998559"/>
            <a:chExt cx="2765965" cy="1001923"/>
          </a:xfrm>
        </p:grpSpPr>
        <p:sp>
          <p:nvSpPr>
            <p:cNvPr id="24" name="TextBox 23"/>
            <p:cNvSpPr txBox="1"/>
            <p:nvPr/>
          </p:nvSpPr>
          <p:spPr>
            <a:xfrm>
              <a:off x="1472558" y="1159855"/>
              <a:ext cx="2765965" cy="84062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We will create your ID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One is </a:t>
              </a:r>
              <a:r>
                <a:rPr lang="en-US" altLang="ko-KR" sz="1200" dirty="0">
                  <a:solidFill>
                    <a:srgbClr val="FF0000"/>
                  </a:solidFill>
                  <a:cs typeface="Arial" pitchFamily="34" charset="0"/>
                </a:rPr>
                <a:t>Submitter Account</a:t>
              </a: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Other is </a:t>
              </a:r>
              <a:r>
                <a:rPr lang="en-US" altLang="ko-KR" sz="1200" dirty="0">
                  <a:solidFill>
                    <a:srgbClr val="FF0000"/>
                  </a:solidFill>
                  <a:cs typeface="Arial" pitchFamily="34" charset="0"/>
                </a:rPr>
                <a:t>Receiver Account</a:t>
              </a:r>
              <a:endParaRPr lang="ko-KR" altLang="en-US" sz="1200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Create ID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4118007" y="1436137"/>
            <a:ext cx="2470217" cy="997108"/>
            <a:chOff x="1472558" y="998559"/>
            <a:chExt cx="2765965" cy="997108"/>
          </a:xfrm>
        </p:grpSpPr>
        <p:sp>
          <p:nvSpPr>
            <p:cNvPr id="27" name="TextBox 26"/>
            <p:cNvSpPr txBox="1"/>
            <p:nvPr/>
          </p:nvSpPr>
          <p:spPr>
            <a:xfrm>
              <a:off x="1472558" y="1164670"/>
              <a:ext cx="2765965" cy="83099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Check Your Inbox for a message from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  <a:hlinkClick r:id="rId2"/>
                </a:rPr>
                <a:t>noreply@urkund.com</a:t>
              </a:r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Activate it </a:t>
              </a:r>
              <a:r>
                <a:rPr lang="en-US" altLang="ko-KR" sz="12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within 96 hours and </a:t>
              </a:r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setup a Password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1472558" y="998559"/>
              <a:ext cx="2765965" cy="276999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Check Your Email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Block Arc 6">
            <a:extLst>
              <a:ext uri="{FF2B5EF4-FFF2-40B4-BE49-F238E27FC236}">
                <a16:creationId xmlns:a16="http://schemas.microsoft.com/office/drawing/2014/main" id="{340F3CF3-EBBD-484F-9483-D06D41E5ADB0}"/>
              </a:ext>
            </a:extLst>
          </p:cNvPr>
          <p:cNvSpPr/>
          <p:nvPr/>
        </p:nvSpPr>
        <p:spPr>
          <a:xfrm>
            <a:off x="729894" y="1634058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36" name="Round Same Side Corner Rectangle 8">
            <a:extLst>
              <a:ext uri="{FF2B5EF4-FFF2-40B4-BE49-F238E27FC236}">
                <a16:creationId xmlns:a16="http://schemas.microsoft.com/office/drawing/2014/main" id="{86F2C4E4-3C52-4E94-817F-882B20275EC0}"/>
              </a:ext>
            </a:extLst>
          </p:cNvPr>
          <p:cNvSpPr/>
          <p:nvPr/>
        </p:nvSpPr>
        <p:spPr>
          <a:xfrm>
            <a:off x="706839" y="280068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37" name="Isosceles Triangle 51">
            <a:extLst>
              <a:ext uri="{FF2B5EF4-FFF2-40B4-BE49-F238E27FC236}">
                <a16:creationId xmlns:a16="http://schemas.microsoft.com/office/drawing/2014/main" id="{25977758-732B-4E1C-A4D0-3F3E400DD6E6}"/>
              </a:ext>
            </a:extLst>
          </p:cNvPr>
          <p:cNvSpPr/>
          <p:nvPr/>
        </p:nvSpPr>
        <p:spPr>
          <a:xfrm>
            <a:off x="729894" y="4048962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8" name="Diamond 5">
            <a:extLst>
              <a:ext uri="{FF2B5EF4-FFF2-40B4-BE49-F238E27FC236}">
                <a16:creationId xmlns:a16="http://schemas.microsoft.com/office/drawing/2014/main" id="{5E1DA589-F40F-4337-ADE5-971FE4CBAA51}"/>
              </a:ext>
            </a:extLst>
          </p:cNvPr>
          <p:cNvSpPr/>
          <p:nvPr/>
        </p:nvSpPr>
        <p:spPr>
          <a:xfrm>
            <a:off x="3490298" y="1606309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39" name="Text Placeholder 1">
            <a:extLst>
              <a:ext uri="{FF2B5EF4-FFF2-40B4-BE49-F238E27FC236}">
                <a16:creationId xmlns:a16="http://schemas.microsoft.com/office/drawing/2014/main" id="{3B85E341-8124-49D3-B549-838FA9D1CF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595" y="85836"/>
            <a:ext cx="5675533" cy="576064"/>
          </a:xfrm>
        </p:spPr>
        <p:txBody>
          <a:bodyPr/>
          <a:lstStyle/>
          <a:p>
            <a:r>
              <a:rPr lang="en-US" altLang="ko-KR" sz="2800" dirty="0"/>
              <a:t>Getting an URKUND Credentials</a:t>
            </a:r>
            <a:endParaRPr lang="ko-KR" altLang="en-US" sz="2800" dirty="0"/>
          </a:p>
        </p:txBody>
      </p:sp>
    </p:spTree>
    <p:extLst>
      <p:ext uri="{BB962C8B-B14F-4D97-AF65-F5344CB8AC3E}">
        <p14:creationId xmlns:p14="http://schemas.microsoft.com/office/powerpoint/2010/main" val="151876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35" grpId="0" animBg="1"/>
      <p:bldP spid="36" grpId="0" animBg="1"/>
      <p:bldP spid="37" grpId="0" animBg="1"/>
      <p:bldP spid="3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IN" dirty="0" smtClean="0"/>
              <a:t>DEMO of URKUND</a:t>
            </a:r>
            <a:endParaRPr lang="en-IN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395536" y="2355726"/>
            <a:ext cx="8676456" cy="288032"/>
          </a:xfrm>
        </p:spPr>
        <p:txBody>
          <a:bodyPr/>
          <a:lstStyle/>
          <a:p>
            <a:r>
              <a:rPr lang="en-IN" sz="2000" dirty="0" smtClean="0">
                <a:solidFill>
                  <a:srgbClr val="FF0000"/>
                </a:solidFill>
              </a:rPr>
              <a:t>Website: http://urkund.com</a:t>
            </a:r>
            <a:endParaRPr lang="en-IN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76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ver and End Slide Master">
  <a:themeElements>
    <a:clrScheme name="ALLPPT-COLOR-A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B8FED"/>
      </a:accent1>
      <a:accent2>
        <a:srgbClr val="3967DE"/>
      </a:accent2>
      <a:accent3>
        <a:srgbClr val="26A1EB"/>
      </a:accent3>
      <a:accent4>
        <a:srgbClr val="2B8FED"/>
      </a:accent4>
      <a:accent5>
        <a:srgbClr val="3967DE"/>
      </a:accent5>
      <a:accent6>
        <a:srgbClr val="26A1E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ontents Slide Master">
  <a:themeElements>
    <a:clrScheme name="ALLPPT-COLOR-A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B8FED"/>
      </a:accent1>
      <a:accent2>
        <a:srgbClr val="3967DE"/>
      </a:accent2>
      <a:accent3>
        <a:srgbClr val="26A1EB"/>
      </a:accent3>
      <a:accent4>
        <a:srgbClr val="2B8FED"/>
      </a:accent4>
      <a:accent5>
        <a:srgbClr val="3967DE"/>
      </a:accent5>
      <a:accent6>
        <a:srgbClr val="26A1E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ection Break Slide Master">
  <a:themeElements>
    <a:clrScheme name="ALLPPT-COLOR-A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2B8FED"/>
      </a:accent1>
      <a:accent2>
        <a:srgbClr val="3967DE"/>
      </a:accent2>
      <a:accent3>
        <a:srgbClr val="26A1EB"/>
      </a:accent3>
      <a:accent4>
        <a:srgbClr val="2B8FED"/>
      </a:accent4>
      <a:accent5>
        <a:srgbClr val="3967DE"/>
      </a:accent5>
      <a:accent6>
        <a:srgbClr val="26A1EB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3647</TotalTime>
  <Words>204</Words>
  <Application>Microsoft Office PowerPoint</Application>
  <PresentationFormat>On-screen Show (16:9)</PresentationFormat>
  <Paragraphs>38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 Unicode MS</vt:lpstr>
      <vt:lpstr>맑은 고딕</vt:lpstr>
      <vt:lpstr>Arial</vt:lpstr>
      <vt:lpstr>Calibri</vt:lpstr>
      <vt:lpstr>Cover and End Slide Master</vt:lpstr>
      <vt:lpstr>Contents Slide Master</vt:lpstr>
      <vt:lpstr>Section Break Slide Master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Windows User</cp:lastModifiedBy>
  <cp:revision>121</cp:revision>
  <dcterms:created xsi:type="dcterms:W3CDTF">2016-12-05T23:26:54Z</dcterms:created>
  <dcterms:modified xsi:type="dcterms:W3CDTF">2020-06-15T07:22:17Z</dcterms:modified>
</cp:coreProperties>
</file>